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embeddedFontLst>
    <p:embeddedFont>
      <p:font typeface="Barlow SemiBold"/>
      <p:regular r:id="rId18"/>
      <p:bold r:id="rId19"/>
      <p:italic r:id="rId20"/>
      <p:boldItalic r:id="rId21"/>
    </p:embeddedFont>
    <p:embeddedFont>
      <p:font typeface="PT Sans"/>
      <p:regular r:id="rId22"/>
      <p:bold r:id="rId23"/>
      <p:italic r:id="rId24"/>
      <p:boldItalic r:id="rId25"/>
    </p:embeddedFont>
    <p:embeddedFont>
      <p:font typeface="Barlow Light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arlowSemiBold-italic.fntdata"/><Relationship Id="rId22" Type="http://schemas.openxmlformats.org/officeDocument/2006/relationships/font" Target="fonts/PTSans-regular.fntdata"/><Relationship Id="rId21" Type="http://schemas.openxmlformats.org/officeDocument/2006/relationships/font" Target="fonts/BarlowSemiBold-boldItalic.fntdata"/><Relationship Id="rId24" Type="http://schemas.openxmlformats.org/officeDocument/2006/relationships/font" Target="fonts/PTSans-italic.fntdata"/><Relationship Id="rId23" Type="http://schemas.openxmlformats.org/officeDocument/2006/relationships/font" Target="fonts/PTSans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BarlowLight-regular.fntdata"/><Relationship Id="rId25" Type="http://schemas.openxmlformats.org/officeDocument/2006/relationships/font" Target="fonts/PTSans-boldItalic.fntdata"/><Relationship Id="rId28" Type="http://schemas.openxmlformats.org/officeDocument/2006/relationships/font" Target="fonts/BarlowLight-italic.fntdata"/><Relationship Id="rId27" Type="http://schemas.openxmlformats.org/officeDocument/2006/relationships/font" Target="fonts/BarlowLight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BarlowLight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font" Target="fonts/BarlowSemiBold-bold.fntdata"/><Relationship Id="rId18" Type="http://schemas.openxmlformats.org/officeDocument/2006/relationships/font" Target="fonts/Barlow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2" name="Google Shape;502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8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g7d322b6989_0_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0" name="Google Shape;560;g7d322b6989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3" name="Google Shape;573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g7d322b6989_0_5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6" name="Google Shape;586;g7d322b6989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g7d322b6989_0_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1" name="Google Shape;591;g7d322b6989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https://photos.app.goo.gl/Z1v3wJ8WPR3kSeMR9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6" name="Google Shape;516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g7d322b6989_0_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1" name="Google Shape;521;g7d322b698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7d322b6989_0_6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7d322b6989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4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g7d322b6989_0_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6" name="Google Shape;536;g7d322b6989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g7d322b6989_0_3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1" name="Google Shape;541;g7d322b6989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8" name="Google Shape;54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g7d322b6989_0_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5" name="Google Shape;555;g7d322b6989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-225" y="0"/>
            <a:ext cx="9144224" cy="5143512"/>
            <a:chOff x="-225" y="0"/>
            <a:chExt cx="9144224" cy="5143512"/>
          </a:xfrm>
        </p:grpSpPr>
        <p:sp>
          <p:nvSpPr>
            <p:cNvPr id="11" name="Google Shape;11;p2"/>
            <p:cNvSpPr/>
            <p:nvPr/>
          </p:nvSpPr>
          <p:spPr>
            <a:xfrm>
              <a:off x="0" y="0"/>
              <a:ext cx="6100200" cy="51435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-175" y="1541675"/>
              <a:ext cx="6870000" cy="20601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3" name="Google Shape;13;p2"/>
            <p:cNvGrpSpPr/>
            <p:nvPr/>
          </p:nvGrpSpPr>
          <p:grpSpPr>
            <a:xfrm>
              <a:off x="8477595" y="4477088"/>
              <a:ext cx="666403" cy="666424"/>
              <a:chOff x="7996345" y="980275"/>
              <a:chExt cx="666403" cy="666424"/>
            </a:xfrm>
          </p:grpSpPr>
          <p:sp>
            <p:nvSpPr>
              <p:cNvPr id="14" name="Google Shape;14;p2"/>
              <p:cNvSpPr/>
              <p:nvPr/>
            </p:nvSpPr>
            <p:spPr>
              <a:xfrm>
                <a:off x="7996345" y="980275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8198672" y="980275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8400998" y="980275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996345" y="1182617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8198672" y="1182617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8400998" y="1182617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7996345" y="1384958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198672" y="1384958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400998" y="1384958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7996345" y="1587299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8198672" y="1587299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400998" y="1587299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603324" y="980275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603324" y="1182617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603324" y="1384958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8603349" y="1587299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0" name="Google Shape;30;p2"/>
            <p:cNvGrpSpPr/>
            <p:nvPr/>
          </p:nvGrpSpPr>
          <p:grpSpPr>
            <a:xfrm>
              <a:off x="7042555" y="1541664"/>
              <a:ext cx="730045" cy="2060087"/>
              <a:chOff x="7022220" y="1541675"/>
              <a:chExt cx="666403" cy="1880499"/>
            </a:xfrm>
          </p:grpSpPr>
          <p:sp>
            <p:nvSpPr>
              <p:cNvPr id="31" name="Google Shape;31;p2"/>
              <p:cNvSpPr/>
              <p:nvPr/>
            </p:nvSpPr>
            <p:spPr>
              <a:xfrm>
                <a:off x="7022220" y="1541675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7224547" y="1541675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7426873" y="1541675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7022220" y="1744017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7224547" y="1744017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7426873" y="1744017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7022220" y="1946358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7224547" y="1946358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>
                <a:off x="7426873" y="1946358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7022220" y="2148699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7224547" y="2148699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7426873" y="2148699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7629199" y="1541675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7629199" y="1744017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7629199" y="1946358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7629224" y="2148699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7022220" y="2351050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7224547" y="2351050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7426873" y="2351050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7022220" y="2553392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7224547" y="2553392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7426873" y="2553392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7022220" y="27557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7224547" y="27557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7426873" y="27557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7022220" y="29580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7224547" y="29580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7426873" y="29580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7629199" y="2351050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7629199" y="2553392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7629199" y="27557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7629224" y="29580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7022220" y="31604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7224547" y="31604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7426873" y="31604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7022220" y="33627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7224547" y="33627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7426873" y="33627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7629199" y="3160433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7629224" y="3362774"/>
                <a:ext cx="59400" cy="594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2"/>
            <p:cNvGrpSpPr/>
            <p:nvPr/>
          </p:nvGrpSpPr>
          <p:grpSpPr>
            <a:xfrm>
              <a:off x="-225" y="2008293"/>
              <a:ext cx="301775" cy="1126923"/>
              <a:chOff x="-225" y="1987280"/>
              <a:chExt cx="318900" cy="1190873"/>
            </a:xfrm>
          </p:grpSpPr>
          <p:sp>
            <p:nvSpPr>
              <p:cNvPr id="72" name="Google Shape;72;p2"/>
              <p:cNvSpPr/>
              <p:nvPr/>
            </p:nvSpPr>
            <p:spPr>
              <a:xfrm>
                <a:off x="-175" y="1987280"/>
                <a:ext cx="318794" cy="11664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-175" y="2255817"/>
                <a:ext cx="318794" cy="11664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-175" y="2524353"/>
                <a:ext cx="318794" cy="11664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-225" y="2792878"/>
                <a:ext cx="318900" cy="1167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-225" y="3061453"/>
                <a:ext cx="318900" cy="1167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7" name="Google Shape;77;p2"/>
            <p:cNvGrpSpPr/>
            <p:nvPr/>
          </p:nvGrpSpPr>
          <p:grpSpPr>
            <a:xfrm>
              <a:off x="8842175" y="668859"/>
              <a:ext cx="301822" cy="872807"/>
              <a:chOff x="-225" y="2255817"/>
              <a:chExt cx="318950" cy="922336"/>
            </a:xfrm>
          </p:grpSpPr>
          <p:sp>
            <p:nvSpPr>
              <p:cNvPr id="78" name="Google Shape;78;p2"/>
              <p:cNvSpPr/>
              <p:nvPr/>
            </p:nvSpPr>
            <p:spPr>
              <a:xfrm>
                <a:off x="-175" y="2255817"/>
                <a:ext cx="318900" cy="116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>
                <a:off x="-175" y="2524353"/>
                <a:ext cx="318900" cy="116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>
                <a:off x="-225" y="2792878"/>
                <a:ext cx="318900" cy="116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>
                <a:off x="-225" y="3061453"/>
                <a:ext cx="318900" cy="116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2" name="Google Shape;82;p2"/>
            <p:cNvGrpSpPr/>
            <p:nvPr/>
          </p:nvGrpSpPr>
          <p:grpSpPr>
            <a:xfrm>
              <a:off x="5798375" y="4270684"/>
              <a:ext cx="301822" cy="872807"/>
              <a:chOff x="1611209" y="2255817"/>
              <a:chExt cx="318950" cy="922336"/>
            </a:xfrm>
          </p:grpSpPr>
          <p:sp>
            <p:nvSpPr>
              <p:cNvPr id="83" name="Google Shape;83;p2"/>
              <p:cNvSpPr/>
              <p:nvPr/>
            </p:nvSpPr>
            <p:spPr>
              <a:xfrm>
                <a:off x="1611259" y="2255817"/>
                <a:ext cx="318900" cy="116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1611259" y="2524353"/>
                <a:ext cx="318900" cy="116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1611209" y="2792878"/>
                <a:ext cx="318900" cy="116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1611209" y="3061453"/>
                <a:ext cx="318900" cy="116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7" name="Google Shape;87;p2"/>
            <p:cNvGrpSpPr/>
            <p:nvPr/>
          </p:nvGrpSpPr>
          <p:grpSpPr>
            <a:xfrm>
              <a:off x="685795" y="0"/>
              <a:ext cx="666403" cy="666424"/>
              <a:chOff x="7996345" y="980275"/>
              <a:chExt cx="666403" cy="666424"/>
            </a:xfrm>
          </p:grpSpPr>
          <p:sp>
            <p:nvSpPr>
              <p:cNvPr id="88" name="Google Shape;88;p2"/>
              <p:cNvSpPr/>
              <p:nvPr/>
            </p:nvSpPr>
            <p:spPr>
              <a:xfrm>
                <a:off x="7996345" y="980275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8198672" y="980275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>
                <a:off x="8400998" y="980275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7996345" y="1182617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8198672" y="1182617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8400998" y="1182617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7996345" y="1384958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8198672" y="1384958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8400998" y="1384958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7996345" y="1587299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8198672" y="1587299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8400998" y="1587299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8603324" y="980275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8603324" y="1182617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8603324" y="1384958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8603349" y="1587299"/>
                <a:ext cx="59400" cy="594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04" name="Google Shape;104;p2"/>
          <p:cNvSpPr txBox="1"/>
          <p:nvPr>
            <p:ph type="ctrTitle"/>
          </p:nvPr>
        </p:nvSpPr>
        <p:spPr>
          <a:xfrm>
            <a:off x="685800" y="1541675"/>
            <a:ext cx="5740200" cy="2060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Font typeface="PT Sans"/>
              <a:buNone/>
              <a:defRPr sz="4800">
                <a:latin typeface="PT Sans"/>
                <a:ea typeface="PT Sans"/>
                <a:cs typeface="PT Sans"/>
                <a:sym typeface="PT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variant 1" type="blank">
  <p:cSld name="BLANK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4" name="Google Shape;444;p11"/>
          <p:cNvGrpSpPr/>
          <p:nvPr/>
        </p:nvGrpSpPr>
        <p:grpSpPr>
          <a:xfrm>
            <a:off x="-207" y="0"/>
            <a:ext cx="9158157" cy="5149835"/>
            <a:chOff x="-207" y="0"/>
            <a:chExt cx="9158157" cy="5149835"/>
          </a:xfrm>
        </p:grpSpPr>
        <p:sp>
          <p:nvSpPr>
            <p:cNvPr id="445" name="Google Shape;445;p11"/>
            <p:cNvSpPr/>
            <p:nvPr/>
          </p:nvSpPr>
          <p:spPr>
            <a:xfrm>
              <a:off x="8504250" y="4489800"/>
              <a:ext cx="653700" cy="653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11"/>
            <p:cNvSpPr/>
            <p:nvPr/>
          </p:nvSpPr>
          <p:spPr>
            <a:xfrm>
              <a:off x="0" y="0"/>
              <a:ext cx="653700" cy="51435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47" name="Google Shape;447;p11"/>
            <p:cNvGrpSpPr/>
            <p:nvPr/>
          </p:nvGrpSpPr>
          <p:grpSpPr>
            <a:xfrm>
              <a:off x="-207" y="664293"/>
              <a:ext cx="155867" cy="653721"/>
              <a:chOff x="5385375" y="498300"/>
              <a:chExt cx="802200" cy="556500"/>
            </a:xfrm>
          </p:grpSpPr>
          <p:sp>
            <p:nvSpPr>
              <p:cNvPr id="448" name="Google Shape;448;p11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9" name="Google Shape;449;p11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0" name="Google Shape;450;p11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51" name="Google Shape;451;p11"/>
            <p:cNvGrpSpPr/>
            <p:nvPr/>
          </p:nvGrpSpPr>
          <p:grpSpPr>
            <a:xfrm>
              <a:off x="322384" y="4483463"/>
              <a:ext cx="666347" cy="666373"/>
              <a:chOff x="7134700" y="414375"/>
              <a:chExt cx="501919" cy="501900"/>
            </a:xfrm>
          </p:grpSpPr>
          <p:sp>
            <p:nvSpPr>
              <p:cNvPr id="452" name="Google Shape;452;p11"/>
              <p:cNvSpPr/>
              <p:nvPr/>
            </p:nvSpPr>
            <p:spPr>
              <a:xfrm>
                <a:off x="7134700" y="414375"/>
                <a:ext cx="44700" cy="44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3" name="Google Shape;453;p11"/>
              <p:cNvSpPr/>
              <p:nvPr/>
            </p:nvSpPr>
            <p:spPr>
              <a:xfrm>
                <a:off x="7287100" y="414375"/>
                <a:ext cx="44700" cy="44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4" name="Google Shape;454;p11"/>
              <p:cNvSpPr/>
              <p:nvPr/>
            </p:nvSpPr>
            <p:spPr>
              <a:xfrm>
                <a:off x="7439500" y="414375"/>
                <a:ext cx="44700" cy="44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5" name="Google Shape;455;p11"/>
              <p:cNvSpPr/>
              <p:nvPr/>
            </p:nvSpPr>
            <p:spPr>
              <a:xfrm>
                <a:off x="7134700" y="566775"/>
                <a:ext cx="44700" cy="44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6" name="Google Shape;456;p11"/>
              <p:cNvSpPr/>
              <p:nvPr/>
            </p:nvSpPr>
            <p:spPr>
              <a:xfrm>
                <a:off x="7287100" y="566775"/>
                <a:ext cx="44700" cy="44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7" name="Google Shape;457;p11"/>
              <p:cNvSpPr/>
              <p:nvPr/>
            </p:nvSpPr>
            <p:spPr>
              <a:xfrm>
                <a:off x="7439500" y="566775"/>
                <a:ext cx="44700" cy="44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8" name="Google Shape;458;p11"/>
              <p:cNvSpPr/>
              <p:nvPr/>
            </p:nvSpPr>
            <p:spPr>
              <a:xfrm>
                <a:off x="7134700" y="719175"/>
                <a:ext cx="44700" cy="44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9" name="Google Shape;459;p11"/>
              <p:cNvSpPr/>
              <p:nvPr/>
            </p:nvSpPr>
            <p:spPr>
              <a:xfrm>
                <a:off x="7287100" y="719175"/>
                <a:ext cx="44700" cy="44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0" name="Google Shape;460;p11"/>
              <p:cNvSpPr/>
              <p:nvPr/>
            </p:nvSpPr>
            <p:spPr>
              <a:xfrm>
                <a:off x="7439500" y="719175"/>
                <a:ext cx="44700" cy="44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1" name="Google Shape;461;p11"/>
              <p:cNvSpPr/>
              <p:nvPr/>
            </p:nvSpPr>
            <p:spPr>
              <a:xfrm>
                <a:off x="7134700" y="871575"/>
                <a:ext cx="44700" cy="44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2" name="Google Shape;462;p11"/>
              <p:cNvSpPr/>
              <p:nvPr/>
            </p:nvSpPr>
            <p:spPr>
              <a:xfrm>
                <a:off x="7287100" y="871575"/>
                <a:ext cx="44700" cy="44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3" name="Google Shape;463;p11"/>
              <p:cNvSpPr/>
              <p:nvPr/>
            </p:nvSpPr>
            <p:spPr>
              <a:xfrm>
                <a:off x="7439500" y="871575"/>
                <a:ext cx="44700" cy="44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4" name="Google Shape;464;p11"/>
              <p:cNvSpPr/>
              <p:nvPr/>
            </p:nvSpPr>
            <p:spPr>
              <a:xfrm>
                <a:off x="7591900" y="414375"/>
                <a:ext cx="44700" cy="44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5" name="Google Shape;465;p11"/>
              <p:cNvSpPr/>
              <p:nvPr/>
            </p:nvSpPr>
            <p:spPr>
              <a:xfrm>
                <a:off x="7591900" y="566775"/>
                <a:ext cx="44700" cy="44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6" name="Google Shape;466;p11"/>
              <p:cNvSpPr/>
              <p:nvPr/>
            </p:nvSpPr>
            <p:spPr>
              <a:xfrm>
                <a:off x="7591900" y="719175"/>
                <a:ext cx="44700" cy="44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7" name="Google Shape;467;p11"/>
              <p:cNvSpPr/>
              <p:nvPr/>
            </p:nvSpPr>
            <p:spPr>
              <a:xfrm>
                <a:off x="7591919" y="871575"/>
                <a:ext cx="44700" cy="447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68" name="Google Shape;468;p11"/>
            <p:cNvGrpSpPr/>
            <p:nvPr/>
          </p:nvGrpSpPr>
          <p:grpSpPr>
            <a:xfrm>
              <a:off x="8832384" y="670955"/>
              <a:ext cx="311815" cy="653721"/>
              <a:chOff x="5385375" y="498300"/>
              <a:chExt cx="802200" cy="556500"/>
            </a:xfrm>
          </p:grpSpPr>
          <p:sp>
            <p:nvSpPr>
              <p:cNvPr id="469" name="Google Shape;469;p11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0" name="Google Shape;470;p11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1" name="Google Shape;471;p11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472" name="Google Shape;472;p11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variant 2">
  <p:cSld name="BLANK_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12"/>
          <p:cNvSpPr/>
          <p:nvPr/>
        </p:nvSpPr>
        <p:spPr>
          <a:xfrm>
            <a:off x="0" y="0"/>
            <a:ext cx="653700" cy="5143500"/>
          </a:xfrm>
          <a:prstGeom prst="rect">
            <a:avLst/>
          </a:prstGeom>
          <a:solidFill>
            <a:srgbClr val="FC534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75" name="Google Shape;475;p12"/>
          <p:cNvGrpSpPr/>
          <p:nvPr/>
        </p:nvGrpSpPr>
        <p:grpSpPr>
          <a:xfrm>
            <a:off x="-207" y="664293"/>
            <a:ext cx="155867" cy="653721"/>
            <a:chOff x="5385375" y="498300"/>
            <a:chExt cx="802200" cy="556500"/>
          </a:xfrm>
        </p:grpSpPr>
        <p:sp>
          <p:nvSpPr>
            <p:cNvPr id="476" name="Google Shape;476;p12"/>
            <p:cNvSpPr/>
            <p:nvPr/>
          </p:nvSpPr>
          <p:spPr>
            <a:xfrm>
              <a:off x="5385375" y="498300"/>
              <a:ext cx="802200" cy="993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12"/>
            <p:cNvSpPr/>
            <p:nvPr/>
          </p:nvSpPr>
          <p:spPr>
            <a:xfrm>
              <a:off x="5385375" y="726900"/>
              <a:ext cx="802200" cy="993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12"/>
            <p:cNvSpPr/>
            <p:nvPr/>
          </p:nvSpPr>
          <p:spPr>
            <a:xfrm>
              <a:off x="5385375" y="955500"/>
              <a:ext cx="802200" cy="993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9" name="Google Shape;479;p12"/>
          <p:cNvGrpSpPr/>
          <p:nvPr/>
        </p:nvGrpSpPr>
        <p:grpSpPr>
          <a:xfrm>
            <a:off x="322384" y="657975"/>
            <a:ext cx="666347" cy="666373"/>
            <a:chOff x="7134700" y="414375"/>
            <a:chExt cx="501919" cy="501900"/>
          </a:xfrm>
        </p:grpSpPr>
        <p:sp>
          <p:nvSpPr>
            <p:cNvPr id="480" name="Google Shape;480;p12"/>
            <p:cNvSpPr/>
            <p:nvPr/>
          </p:nvSpPr>
          <p:spPr>
            <a:xfrm>
              <a:off x="7134700" y="414375"/>
              <a:ext cx="44700" cy="447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12"/>
            <p:cNvSpPr/>
            <p:nvPr/>
          </p:nvSpPr>
          <p:spPr>
            <a:xfrm>
              <a:off x="7287100" y="414375"/>
              <a:ext cx="44700" cy="447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12"/>
            <p:cNvSpPr/>
            <p:nvPr/>
          </p:nvSpPr>
          <p:spPr>
            <a:xfrm>
              <a:off x="7439500" y="414375"/>
              <a:ext cx="44700" cy="447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12"/>
            <p:cNvSpPr/>
            <p:nvPr/>
          </p:nvSpPr>
          <p:spPr>
            <a:xfrm>
              <a:off x="7134700" y="566775"/>
              <a:ext cx="44700" cy="447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12"/>
            <p:cNvSpPr/>
            <p:nvPr/>
          </p:nvSpPr>
          <p:spPr>
            <a:xfrm>
              <a:off x="7287100" y="566775"/>
              <a:ext cx="44700" cy="447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12"/>
            <p:cNvSpPr/>
            <p:nvPr/>
          </p:nvSpPr>
          <p:spPr>
            <a:xfrm>
              <a:off x="7439500" y="566775"/>
              <a:ext cx="44700" cy="447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12"/>
            <p:cNvSpPr/>
            <p:nvPr/>
          </p:nvSpPr>
          <p:spPr>
            <a:xfrm>
              <a:off x="7134700" y="719175"/>
              <a:ext cx="44700" cy="447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12"/>
            <p:cNvSpPr/>
            <p:nvPr/>
          </p:nvSpPr>
          <p:spPr>
            <a:xfrm>
              <a:off x="7287100" y="719175"/>
              <a:ext cx="44700" cy="447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12"/>
            <p:cNvSpPr/>
            <p:nvPr/>
          </p:nvSpPr>
          <p:spPr>
            <a:xfrm>
              <a:off x="7439500" y="719175"/>
              <a:ext cx="44700" cy="447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12"/>
            <p:cNvSpPr/>
            <p:nvPr/>
          </p:nvSpPr>
          <p:spPr>
            <a:xfrm>
              <a:off x="7134700" y="871575"/>
              <a:ext cx="44700" cy="447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12"/>
            <p:cNvSpPr/>
            <p:nvPr/>
          </p:nvSpPr>
          <p:spPr>
            <a:xfrm>
              <a:off x="7287100" y="871575"/>
              <a:ext cx="44700" cy="447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12"/>
            <p:cNvSpPr/>
            <p:nvPr/>
          </p:nvSpPr>
          <p:spPr>
            <a:xfrm>
              <a:off x="7439500" y="871575"/>
              <a:ext cx="44700" cy="447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12"/>
            <p:cNvSpPr/>
            <p:nvPr/>
          </p:nvSpPr>
          <p:spPr>
            <a:xfrm>
              <a:off x="7591900" y="414375"/>
              <a:ext cx="44700" cy="447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12"/>
            <p:cNvSpPr/>
            <p:nvPr/>
          </p:nvSpPr>
          <p:spPr>
            <a:xfrm>
              <a:off x="7591900" y="566775"/>
              <a:ext cx="44700" cy="447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12"/>
            <p:cNvSpPr/>
            <p:nvPr/>
          </p:nvSpPr>
          <p:spPr>
            <a:xfrm>
              <a:off x="7591900" y="719175"/>
              <a:ext cx="44700" cy="447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12"/>
            <p:cNvSpPr/>
            <p:nvPr/>
          </p:nvSpPr>
          <p:spPr>
            <a:xfrm>
              <a:off x="7591919" y="871575"/>
              <a:ext cx="44700" cy="447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6" name="Google Shape;496;p12"/>
          <p:cNvGrpSpPr/>
          <p:nvPr/>
        </p:nvGrpSpPr>
        <p:grpSpPr>
          <a:xfrm>
            <a:off x="8832384" y="670955"/>
            <a:ext cx="311815" cy="653721"/>
            <a:chOff x="5385375" y="498300"/>
            <a:chExt cx="802200" cy="556500"/>
          </a:xfrm>
        </p:grpSpPr>
        <p:sp>
          <p:nvSpPr>
            <p:cNvPr id="497" name="Google Shape;497;p12"/>
            <p:cNvSpPr/>
            <p:nvPr/>
          </p:nvSpPr>
          <p:spPr>
            <a:xfrm>
              <a:off x="5385375" y="498300"/>
              <a:ext cx="802200" cy="993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12"/>
            <p:cNvSpPr/>
            <p:nvPr/>
          </p:nvSpPr>
          <p:spPr>
            <a:xfrm>
              <a:off x="5385375" y="726900"/>
              <a:ext cx="802200" cy="993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12"/>
            <p:cNvSpPr/>
            <p:nvPr/>
          </p:nvSpPr>
          <p:spPr>
            <a:xfrm>
              <a:off x="5385375" y="955500"/>
              <a:ext cx="802200" cy="993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/>
          <p:nvPr/>
        </p:nvSpPr>
        <p:spPr>
          <a:xfrm>
            <a:off x="6100358" y="13"/>
            <a:ext cx="3050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"/>
          <p:cNvSpPr/>
          <p:nvPr/>
        </p:nvSpPr>
        <p:spPr>
          <a:xfrm>
            <a:off x="-175" y="1541675"/>
            <a:ext cx="6870000" cy="2060100"/>
          </a:xfrm>
          <a:prstGeom prst="rect">
            <a:avLst/>
          </a:prstGeom>
          <a:solidFill>
            <a:srgbClr val="FC534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8" name="Google Shape;108;p3"/>
          <p:cNvGrpSpPr/>
          <p:nvPr/>
        </p:nvGrpSpPr>
        <p:grpSpPr>
          <a:xfrm>
            <a:off x="8477595" y="4477088"/>
            <a:ext cx="666403" cy="666424"/>
            <a:chOff x="7996345" y="980275"/>
            <a:chExt cx="666403" cy="666424"/>
          </a:xfrm>
        </p:grpSpPr>
        <p:sp>
          <p:nvSpPr>
            <p:cNvPr id="109" name="Google Shape;109;p3"/>
            <p:cNvSpPr/>
            <p:nvPr/>
          </p:nvSpPr>
          <p:spPr>
            <a:xfrm>
              <a:off x="7996345" y="980275"/>
              <a:ext cx="59400" cy="594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8198672" y="980275"/>
              <a:ext cx="59400" cy="594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3"/>
            <p:cNvSpPr/>
            <p:nvPr/>
          </p:nvSpPr>
          <p:spPr>
            <a:xfrm>
              <a:off x="8400998" y="980275"/>
              <a:ext cx="59400" cy="594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7996345" y="1182617"/>
              <a:ext cx="59400" cy="594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8198672" y="1182617"/>
              <a:ext cx="59400" cy="594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8400998" y="1182617"/>
              <a:ext cx="59400" cy="594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7996345" y="1384958"/>
              <a:ext cx="59400" cy="594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8198672" y="1384958"/>
              <a:ext cx="59400" cy="594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8400998" y="1384958"/>
              <a:ext cx="59400" cy="594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7996345" y="1587299"/>
              <a:ext cx="59400" cy="594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8198672" y="1587299"/>
              <a:ext cx="59400" cy="594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8400998" y="1587299"/>
              <a:ext cx="59400" cy="594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8603324" y="980275"/>
              <a:ext cx="59400" cy="594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8603324" y="1182617"/>
              <a:ext cx="59400" cy="594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8603324" y="1384958"/>
              <a:ext cx="59400" cy="594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8603349" y="1587299"/>
              <a:ext cx="59400" cy="594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5" name="Google Shape;125;p3"/>
          <p:cNvGrpSpPr/>
          <p:nvPr/>
        </p:nvGrpSpPr>
        <p:grpSpPr>
          <a:xfrm>
            <a:off x="7042555" y="1541664"/>
            <a:ext cx="508369" cy="2060087"/>
            <a:chOff x="7022220" y="1541675"/>
            <a:chExt cx="464052" cy="1880499"/>
          </a:xfrm>
        </p:grpSpPr>
        <p:sp>
          <p:nvSpPr>
            <p:cNvPr id="126" name="Google Shape;126;p3"/>
            <p:cNvSpPr/>
            <p:nvPr/>
          </p:nvSpPr>
          <p:spPr>
            <a:xfrm>
              <a:off x="7022220" y="1541675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7224547" y="1541675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7426873" y="1541675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7022220" y="1744017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7224547" y="1744017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7426873" y="1744017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7022220" y="1946358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7224547" y="1946358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7426873" y="1946358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7022220" y="2148699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7224547" y="2148699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7426873" y="2148699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7022220" y="2351050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7224547" y="2351050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7426873" y="2351050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7022220" y="2553392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7224547" y="2553392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7426873" y="2553392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7022220" y="2755733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7224547" y="2755733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7426873" y="2755733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7022220" y="2958074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7224547" y="2958074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7426873" y="2958074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7022220" y="3160433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7224547" y="3160433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7426873" y="3160433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7022220" y="3362774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7224547" y="3362774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7426873" y="3362774"/>
              <a:ext cx="59400" cy="594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6" name="Google Shape;156;p3"/>
          <p:cNvGrpSpPr/>
          <p:nvPr/>
        </p:nvGrpSpPr>
        <p:grpSpPr>
          <a:xfrm>
            <a:off x="-225" y="2135380"/>
            <a:ext cx="301822" cy="872770"/>
            <a:chOff x="-225" y="1987280"/>
            <a:chExt cx="318950" cy="922298"/>
          </a:xfrm>
        </p:grpSpPr>
        <p:sp>
          <p:nvSpPr>
            <p:cNvPr id="157" name="Google Shape;157;p3"/>
            <p:cNvSpPr/>
            <p:nvPr/>
          </p:nvSpPr>
          <p:spPr>
            <a:xfrm>
              <a:off x="-175" y="1987280"/>
              <a:ext cx="318900" cy="11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chemeClr val="dk1"/>
                </a:highlight>
              </a:endParaRPr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-175" y="2255817"/>
              <a:ext cx="318900" cy="11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chemeClr val="dk1"/>
                </a:highlight>
              </a:endParaRPr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-175" y="2524353"/>
              <a:ext cx="318900" cy="11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chemeClr val="dk1"/>
                </a:highlight>
              </a:endParaRPr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-225" y="2792878"/>
              <a:ext cx="318900" cy="11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highlight>
                  <a:schemeClr val="dk1"/>
                </a:highlight>
              </a:endParaRPr>
            </a:p>
          </p:txBody>
        </p:sp>
      </p:grpSp>
      <p:grpSp>
        <p:nvGrpSpPr>
          <p:cNvPr id="161" name="Google Shape;161;p3"/>
          <p:cNvGrpSpPr/>
          <p:nvPr/>
        </p:nvGrpSpPr>
        <p:grpSpPr>
          <a:xfrm>
            <a:off x="8842175" y="668859"/>
            <a:ext cx="301822" cy="872807"/>
            <a:chOff x="-225" y="2255817"/>
            <a:chExt cx="318950" cy="922336"/>
          </a:xfrm>
        </p:grpSpPr>
        <p:sp>
          <p:nvSpPr>
            <p:cNvPr id="162" name="Google Shape;162;p3"/>
            <p:cNvSpPr/>
            <p:nvPr/>
          </p:nvSpPr>
          <p:spPr>
            <a:xfrm>
              <a:off x="-175" y="2255817"/>
              <a:ext cx="318900" cy="11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-175" y="2524353"/>
              <a:ext cx="318900" cy="11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-225" y="2792878"/>
              <a:ext cx="318900" cy="11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-225" y="3061453"/>
              <a:ext cx="318900" cy="11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6" name="Google Shape;166;p3"/>
          <p:cNvGrpSpPr/>
          <p:nvPr/>
        </p:nvGrpSpPr>
        <p:grpSpPr>
          <a:xfrm>
            <a:off x="6100350" y="4270684"/>
            <a:ext cx="301822" cy="872807"/>
            <a:chOff x="-225" y="2255817"/>
            <a:chExt cx="318950" cy="922336"/>
          </a:xfrm>
        </p:grpSpPr>
        <p:sp>
          <p:nvSpPr>
            <p:cNvPr id="167" name="Google Shape;167;p3"/>
            <p:cNvSpPr/>
            <p:nvPr/>
          </p:nvSpPr>
          <p:spPr>
            <a:xfrm>
              <a:off x="-175" y="2255817"/>
              <a:ext cx="318900" cy="116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-175" y="2524353"/>
              <a:ext cx="318900" cy="116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-225" y="2792878"/>
              <a:ext cx="318900" cy="116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3"/>
            <p:cNvSpPr/>
            <p:nvPr/>
          </p:nvSpPr>
          <p:spPr>
            <a:xfrm>
              <a:off x="-225" y="3061453"/>
              <a:ext cx="318900" cy="116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1" name="Google Shape;171;p3"/>
          <p:cNvGrpSpPr/>
          <p:nvPr/>
        </p:nvGrpSpPr>
        <p:grpSpPr>
          <a:xfrm>
            <a:off x="685795" y="0"/>
            <a:ext cx="666403" cy="666424"/>
            <a:chOff x="7996345" y="980275"/>
            <a:chExt cx="666403" cy="666424"/>
          </a:xfrm>
        </p:grpSpPr>
        <p:sp>
          <p:nvSpPr>
            <p:cNvPr id="172" name="Google Shape;172;p3"/>
            <p:cNvSpPr/>
            <p:nvPr/>
          </p:nvSpPr>
          <p:spPr>
            <a:xfrm>
              <a:off x="7996345" y="980275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8198672" y="980275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8400998" y="980275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7996345" y="1182617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8198672" y="1182617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8400998" y="1182617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3"/>
            <p:cNvSpPr/>
            <p:nvPr/>
          </p:nvSpPr>
          <p:spPr>
            <a:xfrm>
              <a:off x="7996345" y="1384958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8198672" y="1384958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3"/>
            <p:cNvSpPr/>
            <p:nvPr/>
          </p:nvSpPr>
          <p:spPr>
            <a:xfrm>
              <a:off x="8400998" y="1384958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7996345" y="1587299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8198672" y="1587299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3"/>
            <p:cNvSpPr/>
            <p:nvPr/>
          </p:nvSpPr>
          <p:spPr>
            <a:xfrm>
              <a:off x="8400998" y="1587299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8603324" y="980275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8603324" y="1182617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8603324" y="1384958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8603349" y="1587299"/>
              <a:ext cx="59400" cy="59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8" name="Google Shape;188;p3"/>
          <p:cNvSpPr txBox="1"/>
          <p:nvPr>
            <p:ph type="ctrTitle"/>
          </p:nvPr>
        </p:nvSpPr>
        <p:spPr>
          <a:xfrm>
            <a:off x="603425" y="1794125"/>
            <a:ext cx="5497200" cy="8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 sz="3600"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89" name="Google Shape;189;p3"/>
          <p:cNvSpPr txBox="1"/>
          <p:nvPr>
            <p:ph idx="1" type="subTitle"/>
          </p:nvPr>
        </p:nvSpPr>
        <p:spPr>
          <a:xfrm>
            <a:off x="603425" y="2604674"/>
            <a:ext cx="5497200" cy="379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4"/>
          <p:cNvSpPr txBox="1"/>
          <p:nvPr>
            <p:ph idx="1" type="body"/>
          </p:nvPr>
        </p:nvSpPr>
        <p:spPr>
          <a:xfrm>
            <a:off x="1699000" y="660475"/>
            <a:ext cx="5045400" cy="382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457200" lvl="0" marL="457200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Barlow SemiBold"/>
              <a:buChar char="▪"/>
              <a:defRPr sz="3600">
                <a:solidFill>
                  <a:srgbClr val="000000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indent="-4572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Barlow SemiBold"/>
              <a:buChar char="▫"/>
              <a:defRPr sz="3600">
                <a:solidFill>
                  <a:srgbClr val="000000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2pPr>
            <a:lvl3pPr indent="-4572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Barlow SemiBold"/>
              <a:buChar char="▫"/>
              <a:defRPr sz="3600">
                <a:solidFill>
                  <a:srgbClr val="000000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3pPr>
            <a:lvl4pPr indent="-4572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Barlow SemiBold"/>
              <a:buChar char="▫"/>
              <a:defRPr sz="3600">
                <a:solidFill>
                  <a:srgbClr val="000000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4pPr>
            <a:lvl5pPr indent="-4572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Barlow SemiBold"/>
              <a:buChar char="▫"/>
              <a:defRPr sz="3600">
                <a:solidFill>
                  <a:srgbClr val="000000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5pPr>
            <a:lvl6pPr indent="-4572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Barlow SemiBold"/>
              <a:buChar char="▫"/>
              <a:defRPr sz="3600">
                <a:solidFill>
                  <a:srgbClr val="000000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6pPr>
            <a:lvl7pPr indent="-4572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Barlow SemiBold"/>
              <a:buChar char="▫"/>
              <a:defRPr sz="3600">
                <a:solidFill>
                  <a:srgbClr val="000000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7pPr>
            <a:lvl8pPr indent="-4572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Barlow SemiBold"/>
              <a:buChar char="▫"/>
              <a:defRPr sz="3600">
                <a:solidFill>
                  <a:srgbClr val="000000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8pPr>
            <a:lvl9pPr indent="-4572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Barlow SemiBold"/>
              <a:buChar char="▫"/>
              <a:defRPr sz="3600">
                <a:solidFill>
                  <a:srgbClr val="000000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9pPr>
          </a:lstStyle>
          <a:p/>
        </p:txBody>
      </p:sp>
      <p:sp>
        <p:nvSpPr>
          <p:cNvPr id="192" name="Google Shape;192;p4"/>
          <p:cNvSpPr txBox="1"/>
          <p:nvPr/>
        </p:nvSpPr>
        <p:spPr>
          <a:xfrm>
            <a:off x="666125" y="574543"/>
            <a:ext cx="6663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lt1"/>
                </a:solidFill>
              </a:rPr>
              <a:t>“</a:t>
            </a:r>
            <a:endParaRPr sz="9600">
              <a:solidFill>
                <a:schemeClr val="lt1"/>
              </a:solidFill>
            </a:endParaRPr>
          </a:p>
        </p:txBody>
      </p:sp>
      <p:sp>
        <p:nvSpPr>
          <p:cNvPr id="193" name="Google Shape;193;p4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94" name="Google Shape;194;p4"/>
          <p:cNvGrpSpPr/>
          <p:nvPr/>
        </p:nvGrpSpPr>
        <p:grpSpPr>
          <a:xfrm>
            <a:off x="-937300" y="3325"/>
            <a:ext cx="9158125" cy="5146687"/>
            <a:chOff x="-175" y="3175"/>
            <a:chExt cx="9158125" cy="5146687"/>
          </a:xfrm>
        </p:grpSpPr>
        <p:grpSp>
          <p:nvGrpSpPr>
            <p:cNvPr id="195" name="Google Shape;195;p4"/>
            <p:cNvGrpSpPr/>
            <p:nvPr/>
          </p:nvGrpSpPr>
          <p:grpSpPr>
            <a:xfrm>
              <a:off x="-175" y="664293"/>
              <a:ext cx="318794" cy="653721"/>
              <a:chOff x="5385375" y="498300"/>
              <a:chExt cx="802200" cy="556500"/>
            </a:xfrm>
          </p:grpSpPr>
          <p:sp>
            <p:nvSpPr>
              <p:cNvPr id="196" name="Google Shape;196;p4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4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8" name="Google Shape;198;p4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99" name="Google Shape;199;p4"/>
            <p:cNvSpPr/>
            <p:nvPr/>
          </p:nvSpPr>
          <p:spPr>
            <a:xfrm>
              <a:off x="666125" y="660475"/>
              <a:ext cx="666300" cy="6663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4"/>
            <p:cNvSpPr/>
            <p:nvPr/>
          </p:nvSpPr>
          <p:spPr>
            <a:xfrm>
              <a:off x="8504250" y="4489800"/>
              <a:ext cx="653700" cy="653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01" name="Google Shape;201;p4"/>
            <p:cNvGrpSpPr/>
            <p:nvPr/>
          </p:nvGrpSpPr>
          <p:grpSpPr>
            <a:xfrm>
              <a:off x="8994728" y="670955"/>
              <a:ext cx="149289" cy="653721"/>
              <a:chOff x="5385375" y="498300"/>
              <a:chExt cx="802200" cy="556500"/>
            </a:xfrm>
          </p:grpSpPr>
          <p:sp>
            <p:nvSpPr>
              <p:cNvPr id="202" name="Google Shape;202;p4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3" name="Google Shape;203;p4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4" name="Google Shape;204;p4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5" name="Google Shape;205;p4"/>
            <p:cNvGrpSpPr/>
            <p:nvPr/>
          </p:nvGrpSpPr>
          <p:grpSpPr>
            <a:xfrm>
              <a:off x="7508545" y="3014000"/>
              <a:ext cx="666403" cy="1475799"/>
              <a:chOff x="7508545" y="664625"/>
              <a:chExt cx="666403" cy="1475799"/>
            </a:xfrm>
          </p:grpSpPr>
          <p:sp>
            <p:nvSpPr>
              <p:cNvPr id="206" name="Google Shape;206;p4"/>
              <p:cNvSpPr/>
              <p:nvPr/>
            </p:nvSpPr>
            <p:spPr>
              <a:xfrm>
                <a:off x="7508545" y="664625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4"/>
              <p:cNvSpPr/>
              <p:nvPr/>
            </p:nvSpPr>
            <p:spPr>
              <a:xfrm>
                <a:off x="7710872" y="664625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8" name="Google Shape;208;p4"/>
              <p:cNvSpPr/>
              <p:nvPr/>
            </p:nvSpPr>
            <p:spPr>
              <a:xfrm>
                <a:off x="7913198" y="664625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9" name="Google Shape;209;p4"/>
              <p:cNvSpPr/>
              <p:nvPr/>
            </p:nvSpPr>
            <p:spPr>
              <a:xfrm>
                <a:off x="7508545" y="866967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4"/>
              <p:cNvSpPr/>
              <p:nvPr/>
            </p:nvSpPr>
            <p:spPr>
              <a:xfrm>
                <a:off x="7710872" y="866967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4"/>
              <p:cNvSpPr/>
              <p:nvPr/>
            </p:nvSpPr>
            <p:spPr>
              <a:xfrm>
                <a:off x="7913198" y="866967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4"/>
              <p:cNvSpPr/>
              <p:nvPr/>
            </p:nvSpPr>
            <p:spPr>
              <a:xfrm>
                <a:off x="7508545" y="1069308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4"/>
              <p:cNvSpPr/>
              <p:nvPr/>
            </p:nvSpPr>
            <p:spPr>
              <a:xfrm>
                <a:off x="7710872" y="1069308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4" name="Google Shape;214;p4"/>
              <p:cNvSpPr/>
              <p:nvPr/>
            </p:nvSpPr>
            <p:spPr>
              <a:xfrm>
                <a:off x="7913198" y="1069308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5" name="Google Shape;215;p4"/>
              <p:cNvSpPr/>
              <p:nvPr/>
            </p:nvSpPr>
            <p:spPr>
              <a:xfrm>
                <a:off x="7508545" y="1271649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4"/>
              <p:cNvSpPr/>
              <p:nvPr/>
            </p:nvSpPr>
            <p:spPr>
              <a:xfrm>
                <a:off x="7710872" y="1271649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4"/>
              <p:cNvSpPr/>
              <p:nvPr/>
            </p:nvSpPr>
            <p:spPr>
              <a:xfrm>
                <a:off x="7913198" y="1271649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4"/>
              <p:cNvSpPr/>
              <p:nvPr/>
            </p:nvSpPr>
            <p:spPr>
              <a:xfrm>
                <a:off x="8115524" y="664625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" name="Google Shape;219;p4"/>
              <p:cNvSpPr/>
              <p:nvPr/>
            </p:nvSpPr>
            <p:spPr>
              <a:xfrm>
                <a:off x="8115524" y="866967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0" name="Google Shape;220;p4"/>
              <p:cNvSpPr/>
              <p:nvPr/>
            </p:nvSpPr>
            <p:spPr>
              <a:xfrm>
                <a:off x="8115524" y="1069308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4"/>
              <p:cNvSpPr/>
              <p:nvPr/>
            </p:nvSpPr>
            <p:spPr>
              <a:xfrm>
                <a:off x="8115549" y="1271649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4"/>
              <p:cNvSpPr/>
              <p:nvPr/>
            </p:nvSpPr>
            <p:spPr>
              <a:xfrm>
                <a:off x="7508545" y="1474000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3" name="Google Shape;223;p4"/>
              <p:cNvSpPr/>
              <p:nvPr/>
            </p:nvSpPr>
            <p:spPr>
              <a:xfrm>
                <a:off x="7710872" y="1474000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4" name="Google Shape;224;p4"/>
              <p:cNvSpPr/>
              <p:nvPr/>
            </p:nvSpPr>
            <p:spPr>
              <a:xfrm>
                <a:off x="7913198" y="1474000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4"/>
              <p:cNvSpPr/>
              <p:nvPr/>
            </p:nvSpPr>
            <p:spPr>
              <a:xfrm>
                <a:off x="7508545" y="1676342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4"/>
              <p:cNvSpPr/>
              <p:nvPr/>
            </p:nvSpPr>
            <p:spPr>
              <a:xfrm>
                <a:off x="7710872" y="1676342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4"/>
              <p:cNvSpPr/>
              <p:nvPr/>
            </p:nvSpPr>
            <p:spPr>
              <a:xfrm>
                <a:off x="7913198" y="1676342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" name="Google Shape;228;p4"/>
              <p:cNvSpPr/>
              <p:nvPr/>
            </p:nvSpPr>
            <p:spPr>
              <a:xfrm>
                <a:off x="7508545" y="1878683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9" name="Google Shape;229;p4"/>
              <p:cNvSpPr/>
              <p:nvPr/>
            </p:nvSpPr>
            <p:spPr>
              <a:xfrm>
                <a:off x="7710872" y="1878683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4"/>
              <p:cNvSpPr/>
              <p:nvPr/>
            </p:nvSpPr>
            <p:spPr>
              <a:xfrm>
                <a:off x="7913198" y="1878683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4"/>
              <p:cNvSpPr/>
              <p:nvPr/>
            </p:nvSpPr>
            <p:spPr>
              <a:xfrm>
                <a:off x="7508545" y="2081024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4"/>
              <p:cNvSpPr/>
              <p:nvPr/>
            </p:nvSpPr>
            <p:spPr>
              <a:xfrm>
                <a:off x="7710872" y="2081024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4"/>
              <p:cNvSpPr/>
              <p:nvPr/>
            </p:nvSpPr>
            <p:spPr>
              <a:xfrm>
                <a:off x="7913198" y="2081024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4" name="Google Shape;234;p4"/>
              <p:cNvSpPr/>
              <p:nvPr/>
            </p:nvSpPr>
            <p:spPr>
              <a:xfrm>
                <a:off x="8115524" y="1474000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5" name="Google Shape;235;p4"/>
              <p:cNvSpPr/>
              <p:nvPr/>
            </p:nvSpPr>
            <p:spPr>
              <a:xfrm>
                <a:off x="8115524" y="1676342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4"/>
              <p:cNvSpPr/>
              <p:nvPr/>
            </p:nvSpPr>
            <p:spPr>
              <a:xfrm>
                <a:off x="8115524" y="1878683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4"/>
              <p:cNvSpPr/>
              <p:nvPr/>
            </p:nvSpPr>
            <p:spPr>
              <a:xfrm>
                <a:off x="8115549" y="2081024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8" name="Google Shape;238;p4"/>
            <p:cNvGrpSpPr/>
            <p:nvPr/>
          </p:nvGrpSpPr>
          <p:grpSpPr>
            <a:xfrm>
              <a:off x="666070" y="4483438"/>
              <a:ext cx="666403" cy="666424"/>
              <a:chOff x="7996345" y="980275"/>
              <a:chExt cx="666403" cy="666424"/>
            </a:xfrm>
          </p:grpSpPr>
          <p:sp>
            <p:nvSpPr>
              <p:cNvPr id="239" name="Google Shape;239;p4"/>
              <p:cNvSpPr/>
              <p:nvPr/>
            </p:nvSpPr>
            <p:spPr>
              <a:xfrm>
                <a:off x="7996345" y="980275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0" name="Google Shape;240;p4"/>
              <p:cNvSpPr/>
              <p:nvPr/>
            </p:nvSpPr>
            <p:spPr>
              <a:xfrm>
                <a:off x="8198672" y="980275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4"/>
              <p:cNvSpPr/>
              <p:nvPr/>
            </p:nvSpPr>
            <p:spPr>
              <a:xfrm>
                <a:off x="8400998" y="980275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4"/>
              <p:cNvSpPr/>
              <p:nvPr/>
            </p:nvSpPr>
            <p:spPr>
              <a:xfrm>
                <a:off x="7996345" y="1182617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3" name="Google Shape;243;p4"/>
              <p:cNvSpPr/>
              <p:nvPr/>
            </p:nvSpPr>
            <p:spPr>
              <a:xfrm>
                <a:off x="8198672" y="1182617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4" name="Google Shape;244;p4"/>
              <p:cNvSpPr/>
              <p:nvPr/>
            </p:nvSpPr>
            <p:spPr>
              <a:xfrm>
                <a:off x="8400998" y="1182617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4"/>
              <p:cNvSpPr/>
              <p:nvPr/>
            </p:nvSpPr>
            <p:spPr>
              <a:xfrm>
                <a:off x="7996345" y="1384958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4"/>
              <p:cNvSpPr/>
              <p:nvPr/>
            </p:nvSpPr>
            <p:spPr>
              <a:xfrm>
                <a:off x="8198672" y="1384958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4"/>
              <p:cNvSpPr/>
              <p:nvPr/>
            </p:nvSpPr>
            <p:spPr>
              <a:xfrm>
                <a:off x="8400998" y="1384958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4"/>
              <p:cNvSpPr/>
              <p:nvPr/>
            </p:nvSpPr>
            <p:spPr>
              <a:xfrm>
                <a:off x="7996345" y="1587299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9" name="Google Shape;249;p4"/>
              <p:cNvSpPr/>
              <p:nvPr/>
            </p:nvSpPr>
            <p:spPr>
              <a:xfrm>
                <a:off x="8198672" y="1587299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0" name="Google Shape;250;p4"/>
              <p:cNvSpPr/>
              <p:nvPr/>
            </p:nvSpPr>
            <p:spPr>
              <a:xfrm>
                <a:off x="8400998" y="1587299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4"/>
              <p:cNvSpPr/>
              <p:nvPr/>
            </p:nvSpPr>
            <p:spPr>
              <a:xfrm>
                <a:off x="8603324" y="980275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4"/>
              <p:cNvSpPr/>
              <p:nvPr/>
            </p:nvSpPr>
            <p:spPr>
              <a:xfrm>
                <a:off x="8603324" y="1182617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4"/>
              <p:cNvSpPr/>
              <p:nvPr/>
            </p:nvSpPr>
            <p:spPr>
              <a:xfrm>
                <a:off x="8603324" y="1384958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" name="Google Shape;254;p4"/>
              <p:cNvSpPr/>
              <p:nvPr/>
            </p:nvSpPr>
            <p:spPr>
              <a:xfrm>
                <a:off x="8603349" y="1587299"/>
                <a:ext cx="59400" cy="594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55" name="Google Shape;255;p4"/>
            <p:cNvSpPr/>
            <p:nvPr/>
          </p:nvSpPr>
          <p:spPr>
            <a:xfrm>
              <a:off x="937300" y="3175"/>
              <a:ext cx="7845600" cy="51435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oogle Shape;257;p5"/>
          <p:cNvGrpSpPr/>
          <p:nvPr/>
        </p:nvGrpSpPr>
        <p:grpSpPr>
          <a:xfrm>
            <a:off x="-207" y="0"/>
            <a:ext cx="9144406" cy="5149835"/>
            <a:chOff x="-207" y="0"/>
            <a:chExt cx="9144406" cy="5149835"/>
          </a:xfrm>
        </p:grpSpPr>
        <p:sp>
          <p:nvSpPr>
            <p:cNvPr id="258" name="Google Shape;258;p5"/>
            <p:cNvSpPr/>
            <p:nvPr/>
          </p:nvSpPr>
          <p:spPr>
            <a:xfrm>
              <a:off x="0" y="0"/>
              <a:ext cx="653700" cy="51435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322375" y="664300"/>
              <a:ext cx="8181900" cy="653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60" name="Google Shape;260;p5"/>
            <p:cNvGrpSpPr/>
            <p:nvPr/>
          </p:nvGrpSpPr>
          <p:grpSpPr>
            <a:xfrm>
              <a:off x="-207" y="664293"/>
              <a:ext cx="155867" cy="653721"/>
              <a:chOff x="5385375" y="498300"/>
              <a:chExt cx="802200" cy="556500"/>
            </a:xfrm>
          </p:grpSpPr>
          <p:sp>
            <p:nvSpPr>
              <p:cNvPr id="261" name="Google Shape;261;p5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5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3" name="Google Shape;263;p5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4" name="Google Shape;264;p5"/>
            <p:cNvGrpSpPr/>
            <p:nvPr/>
          </p:nvGrpSpPr>
          <p:grpSpPr>
            <a:xfrm>
              <a:off x="322384" y="4483463"/>
              <a:ext cx="666347" cy="666373"/>
              <a:chOff x="7134700" y="414375"/>
              <a:chExt cx="501919" cy="501900"/>
            </a:xfrm>
          </p:grpSpPr>
          <p:sp>
            <p:nvSpPr>
              <p:cNvPr id="265" name="Google Shape;265;p5"/>
              <p:cNvSpPr/>
              <p:nvPr/>
            </p:nvSpPr>
            <p:spPr>
              <a:xfrm>
                <a:off x="71347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5"/>
              <p:cNvSpPr/>
              <p:nvPr/>
            </p:nvSpPr>
            <p:spPr>
              <a:xfrm>
                <a:off x="72871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5"/>
              <p:cNvSpPr/>
              <p:nvPr/>
            </p:nvSpPr>
            <p:spPr>
              <a:xfrm>
                <a:off x="74395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8" name="Google Shape;268;p5"/>
              <p:cNvSpPr/>
              <p:nvPr/>
            </p:nvSpPr>
            <p:spPr>
              <a:xfrm>
                <a:off x="71347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9" name="Google Shape;269;p5"/>
              <p:cNvSpPr/>
              <p:nvPr/>
            </p:nvSpPr>
            <p:spPr>
              <a:xfrm>
                <a:off x="72871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0" name="Google Shape;270;p5"/>
              <p:cNvSpPr/>
              <p:nvPr/>
            </p:nvSpPr>
            <p:spPr>
              <a:xfrm>
                <a:off x="74395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1" name="Google Shape;271;p5"/>
              <p:cNvSpPr/>
              <p:nvPr/>
            </p:nvSpPr>
            <p:spPr>
              <a:xfrm>
                <a:off x="71347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2" name="Google Shape;272;p5"/>
              <p:cNvSpPr/>
              <p:nvPr/>
            </p:nvSpPr>
            <p:spPr>
              <a:xfrm>
                <a:off x="72871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3" name="Google Shape;273;p5"/>
              <p:cNvSpPr/>
              <p:nvPr/>
            </p:nvSpPr>
            <p:spPr>
              <a:xfrm>
                <a:off x="74395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4" name="Google Shape;274;p5"/>
              <p:cNvSpPr/>
              <p:nvPr/>
            </p:nvSpPr>
            <p:spPr>
              <a:xfrm>
                <a:off x="71347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5" name="Google Shape;275;p5"/>
              <p:cNvSpPr/>
              <p:nvPr/>
            </p:nvSpPr>
            <p:spPr>
              <a:xfrm>
                <a:off x="72871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6" name="Google Shape;276;p5"/>
              <p:cNvSpPr/>
              <p:nvPr/>
            </p:nvSpPr>
            <p:spPr>
              <a:xfrm>
                <a:off x="74395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7" name="Google Shape;277;p5"/>
              <p:cNvSpPr/>
              <p:nvPr/>
            </p:nvSpPr>
            <p:spPr>
              <a:xfrm>
                <a:off x="75919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8" name="Google Shape;278;p5"/>
              <p:cNvSpPr/>
              <p:nvPr/>
            </p:nvSpPr>
            <p:spPr>
              <a:xfrm>
                <a:off x="75919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9" name="Google Shape;279;p5"/>
              <p:cNvSpPr/>
              <p:nvPr/>
            </p:nvSpPr>
            <p:spPr>
              <a:xfrm>
                <a:off x="75919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0" name="Google Shape;280;p5"/>
              <p:cNvSpPr/>
              <p:nvPr/>
            </p:nvSpPr>
            <p:spPr>
              <a:xfrm>
                <a:off x="7591919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81" name="Google Shape;281;p5"/>
            <p:cNvGrpSpPr/>
            <p:nvPr/>
          </p:nvGrpSpPr>
          <p:grpSpPr>
            <a:xfrm>
              <a:off x="8832384" y="670955"/>
              <a:ext cx="311815" cy="653721"/>
              <a:chOff x="5385375" y="498300"/>
              <a:chExt cx="802200" cy="556500"/>
            </a:xfrm>
          </p:grpSpPr>
          <p:sp>
            <p:nvSpPr>
              <p:cNvPr id="282" name="Google Shape;282;p5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3" name="Google Shape;283;p5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4" name="Google Shape;284;p5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85" name="Google Shape;285;p5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286" name="Google Shape;286;p5"/>
          <p:cNvSpPr txBox="1"/>
          <p:nvPr>
            <p:ph idx="1" type="body"/>
          </p:nvPr>
        </p:nvSpPr>
        <p:spPr>
          <a:xfrm>
            <a:off x="1199775" y="1599700"/>
            <a:ext cx="6650700" cy="288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▪"/>
              <a:defRPr>
                <a:solidFill>
                  <a:srgbClr val="000000"/>
                </a:solidFill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▫"/>
              <a:defRPr>
                <a:solidFill>
                  <a:srgbClr val="000000"/>
                </a:solidFill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▫"/>
              <a:defRPr>
                <a:solidFill>
                  <a:srgbClr val="000000"/>
                </a:solidFill>
              </a:defRPr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▫"/>
              <a:defRPr>
                <a:solidFill>
                  <a:srgbClr val="000000"/>
                </a:solidFill>
              </a:defRPr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▫"/>
              <a:defRPr>
                <a:solidFill>
                  <a:srgbClr val="000000"/>
                </a:solidFill>
              </a:defRPr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▫"/>
              <a:defRPr>
                <a:solidFill>
                  <a:srgbClr val="000000"/>
                </a:solidFill>
              </a:defRPr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▫"/>
              <a:defRPr>
                <a:solidFill>
                  <a:srgbClr val="000000"/>
                </a:solidFill>
              </a:defRPr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▫"/>
              <a:defRPr>
                <a:solidFill>
                  <a:srgbClr val="000000"/>
                </a:solidFill>
              </a:defRPr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▫"/>
              <a:defRPr>
                <a:solidFill>
                  <a:srgbClr val="000000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 + Image">
  <p:cSld name="TITLE_AND_BODY_1"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6"/>
          <p:cNvSpPr/>
          <p:nvPr/>
        </p:nvSpPr>
        <p:spPr>
          <a:xfrm>
            <a:off x="6100358" y="13"/>
            <a:ext cx="3050400" cy="5143500"/>
          </a:xfrm>
          <a:prstGeom prst="rect">
            <a:avLst/>
          </a:prstGeom>
          <a:solidFill>
            <a:srgbClr val="FC534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6"/>
          <p:cNvSpPr/>
          <p:nvPr/>
        </p:nvSpPr>
        <p:spPr>
          <a:xfrm>
            <a:off x="322375" y="646500"/>
            <a:ext cx="4470600" cy="6537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90" name="Google Shape;290;p6"/>
          <p:cNvGrpSpPr/>
          <p:nvPr/>
        </p:nvGrpSpPr>
        <p:grpSpPr>
          <a:xfrm>
            <a:off x="-207" y="646493"/>
            <a:ext cx="155867" cy="653721"/>
            <a:chOff x="5385375" y="498300"/>
            <a:chExt cx="802200" cy="556500"/>
          </a:xfrm>
        </p:grpSpPr>
        <p:sp>
          <p:nvSpPr>
            <p:cNvPr id="291" name="Google Shape;291;p6"/>
            <p:cNvSpPr/>
            <p:nvPr/>
          </p:nvSpPr>
          <p:spPr>
            <a:xfrm>
              <a:off x="5385375" y="498300"/>
              <a:ext cx="802200" cy="993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6"/>
            <p:cNvSpPr/>
            <p:nvPr/>
          </p:nvSpPr>
          <p:spPr>
            <a:xfrm>
              <a:off x="5385375" y="726900"/>
              <a:ext cx="802200" cy="993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6"/>
            <p:cNvSpPr/>
            <p:nvPr/>
          </p:nvSpPr>
          <p:spPr>
            <a:xfrm>
              <a:off x="5385375" y="955500"/>
              <a:ext cx="802200" cy="993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94" name="Google Shape;294;p6"/>
          <p:cNvGrpSpPr/>
          <p:nvPr/>
        </p:nvGrpSpPr>
        <p:grpSpPr>
          <a:xfrm>
            <a:off x="5434002" y="4483463"/>
            <a:ext cx="666347" cy="666373"/>
            <a:chOff x="7134700" y="414375"/>
            <a:chExt cx="501919" cy="501900"/>
          </a:xfrm>
        </p:grpSpPr>
        <p:sp>
          <p:nvSpPr>
            <p:cNvPr id="295" name="Google Shape;295;p6"/>
            <p:cNvSpPr/>
            <p:nvPr/>
          </p:nvSpPr>
          <p:spPr>
            <a:xfrm>
              <a:off x="7134700" y="414375"/>
              <a:ext cx="44700" cy="44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6"/>
            <p:cNvSpPr/>
            <p:nvPr/>
          </p:nvSpPr>
          <p:spPr>
            <a:xfrm>
              <a:off x="7287100" y="414375"/>
              <a:ext cx="44700" cy="44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6"/>
            <p:cNvSpPr/>
            <p:nvPr/>
          </p:nvSpPr>
          <p:spPr>
            <a:xfrm>
              <a:off x="7439500" y="414375"/>
              <a:ext cx="44700" cy="44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6"/>
            <p:cNvSpPr/>
            <p:nvPr/>
          </p:nvSpPr>
          <p:spPr>
            <a:xfrm>
              <a:off x="7134700" y="566775"/>
              <a:ext cx="44700" cy="44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6"/>
            <p:cNvSpPr/>
            <p:nvPr/>
          </p:nvSpPr>
          <p:spPr>
            <a:xfrm>
              <a:off x="7287100" y="566775"/>
              <a:ext cx="44700" cy="44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6"/>
            <p:cNvSpPr/>
            <p:nvPr/>
          </p:nvSpPr>
          <p:spPr>
            <a:xfrm>
              <a:off x="7439500" y="566775"/>
              <a:ext cx="44700" cy="44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6"/>
            <p:cNvSpPr/>
            <p:nvPr/>
          </p:nvSpPr>
          <p:spPr>
            <a:xfrm>
              <a:off x="7134700" y="719175"/>
              <a:ext cx="44700" cy="44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6"/>
            <p:cNvSpPr/>
            <p:nvPr/>
          </p:nvSpPr>
          <p:spPr>
            <a:xfrm>
              <a:off x="7287100" y="719175"/>
              <a:ext cx="44700" cy="44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6"/>
            <p:cNvSpPr/>
            <p:nvPr/>
          </p:nvSpPr>
          <p:spPr>
            <a:xfrm>
              <a:off x="7439500" y="719175"/>
              <a:ext cx="44700" cy="44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6"/>
            <p:cNvSpPr/>
            <p:nvPr/>
          </p:nvSpPr>
          <p:spPr>
            <a:xfrm>
              <a:off x="7134700" y="871575"/>
              <a:ext cx="44700" cy="44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6"/>
            <p:cNvSpPr/>
            <p:nvPr/>
          </p:nvSpPr>
          <p:spPr>
            <a:xfrm>
              <a:off x="7287100" y="871575"/>
              <a:ext cx="44700" cy="44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6"/>
            <p:cNvSpPr/>
            <p:nvPr/>
          </p:nvSpPr>
          <p:spPr>
            <a:xfrm>
              <a:off x="7439500" y="871575"/>
              <a:ext cx="44700" cy="44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6"/>
            <p:cNvSpPr/>
            <p:nvPr/>
          </p:nvSpPr>
          <p:spPr>
            <a:xfrm>
              <a:off x="7591900" y="414375"/>
              <a:ext cx="44700" cy="44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6"/>
            <p:cNvSpPr/>
            <p:nvPr/>
          </p:nvSpPr>
          <p:spPr>
            <a:xfrm>
              <a:off x="7591900" y="566775"/>
              <a:ext cx="44700" cy="44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6"/>
            <p:cNvSpPr/>
            <p:nvPr/>
          </p:nvSpPr>
          <p:spPr>
            <a:xfrm>
              <a:off x="7591900" y="719175"/>
              <a:ext cx="44700" cy="44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6"/>
            <p:cNvSpPr/>
            <p:nvPr/>
          </p:nvSpPr>
          <p:spPr>
            <a:xfrm>
              <a:off x="7591919" y="871575"/>
              <a:ext cx="44700" cy="44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11" name="Google Shape;311;p6"/>
          <p:cNvGrpSpPr/>
          <p:nvPr/>
        </p:nvGrpSpPr>
        <p:grpSpPr>
          <a:xfrm rot="-5400000">
            <a:off x="8018100" y="-167410"/>
            <a:ext cx="318554" cy="653721"/>
            <a:chOff x="5385375" y="498300"/>
            <a:chExt cx="802200" cy="556500"/>
          </a:xfrm>
        </p:grpSpPr>
        <p:sp>
          <p:nvSpPr>
            <p:cNvPr id="312" name="Google Shape;312;p6"/>
            <p:cNvSpPr/>
            <p:nvPr/>
          </p:nvSpPr>
          <p:spPr>
            <a:xfrm>
              <a:off x="5385375" y="498300"/>
              <a:ext cx="802200" cy="99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6"/>
            <p:cNvSpPr/>
            <p:nvPr/>
          </p:nvSpPr>
          <p:spPr>
            <a:xfrm>
              <a:off x="5385375" y="726900"/>
              <a:ext cx="802200" cy="99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6"/>
            <p:cNvSpPr/>
            <p:nvPr/>
          </p:nvSpPr>
          <p:spPr>
            <a:xfrm>
              <a:off x="5385375" y="955500"/>
              <a:ext cx="802200" cy="99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15" name="Google Shape;315;p6"/>
          <p:cNvSpPr txBox="1"/>
          <p:nvPr>
            <p:ph type="title"/>
          </p:nvPr>
        </p:nvSpPr>
        <p:spPr>
          <a:xfrm>
            <a:off x="508700" y="646500"/>
            <a:ext cx="42843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6" name="Google Shape;316;p6"/>
          <p:cNvSpPr txBox="1"/>
          <p:nvPr>
            <p:ph idx="1" type="body"/>
          </p:nvPr>
        </p:nvSpPr>
        <p:spPr>
          <a:xfrm>
            <a:off x="508700" y="1599700"/>
            <a:ext cx="4284300" cy="288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▪"/>
              <a:defRPr>
                <a:solidFill>
                  <a:srgbClr val="000000"/>
                </a:solidFill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▫"/>
              <a:defRPr>
                <a:solidFill>
                  <a:srgbClr val="000000"/>
                </a:solidFill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▫"/>
              <a:defRPr>
                <a:solidFill>
                  <a:srgbClr val="000000"/>
                </a:solidFill>
              </a:defRPr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▫"/>
              <a:defRPr>
                <a:solidFill>
                  <a:srgbClr val="000000"/>
                </a:solidFill>
              </a:defRPr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▫"/>
              <a:defRPr>
                <a:solidFill>
                  <a:srgbClr val="000000"/>
                </a:solidFill>
              </a:defRPr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▫"/>
              <a:defRPr>
                <a:solidFill>
                  <a:srgbClr val="000000"/>
                </a:solidFill>
              </a:defRPr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▫"/>
              <a:defRPr>
                <a:solidFill>
                  <a:srgbClr val="000000"/>
                </a:solidFill>
              </a:defRPr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▫"/>
              <a:defRPr>
                <a:solidFill>
                  <a:srgbClr val="000000"/>
                </a:solidFill>
              </a:defRPr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▫"/>
              <a:defRPr>
                <a:solidFill>
                  <a:srgbClr val="000000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7"/>
          <p:cNvGrpSpPr/>
          <p:nvPr/>
        </p:nvGrpSpPr>
        <p:grpSpPr>
          <a:xfrm>
            <a:off x="-207" y="0"/>
            <a:ext cx="9144406" cy="5149835"/>
            <a:chOff x="-207" y="0"/>
            <a:chExt cx="9144406" cy="5149835"/>
          </a:xfrm>
        </p:grpSpPr>
        <p:sp>
          <p:nvSpPr>
            <p:cNvPr id="319" name="Google Shape;319;p7"/>
            <p:cNvSpPr/>
            <p:nvPr/>
          </p:nvSpPr>
          <p:spPr>
            <a:xfrm>
              <a:off x="0" y="0"/>
              <a:ext cx="653700" cy="51435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7"/>
            <p:cNvSpPr/>
            <p:nvPr/>
          </p:nvSpPr>
          <p:spPr>
            <a:xfrm>
              <a:off x="322375" y="664300"/>
              <a:ext cx="8181900" cy="653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1" name="Google Shape;321;p7"/>
            <p:cNvGrpSpPr/>
            <p:nvPr/>
          </p:nvGrpSpPr>
          <p:grpSpPr>
            <a:xfrm>
              <a:off x="-207" y="664293"/>
              <a:ext cx="155867" cy="653721"/>
              <a:chOff x="5385375" y="498300"/>
              <a:chExt cx="802200" cy="556500"/>
            </a:xfrm>
          </p:grpSpPr>
          <p:sp>
            <p:nvSpPr>
              <p:cNvPr id="322" name="Google Shape;322;p7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3" name="Google Shape;323;p7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4" name="Google Shape;324;p7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25" name="Google Shape;325;p7"/>
            <p:cNvGrpSpPr/>
            <p:nvPr/>
          </p:nvGrpSpPr>
          <p:grpSpPr>
            <a:xfrm>
              <a:off x="322384" y="4483463"/>
              <a:ext cx="666347" cy="666373"/>
              <a:chOff x="7134700" y="414375"/>
              <a:chExt cx="501919" cy="501900"/>
            </a:xfrm>
          </p:grpSpPr>
          <p:sp>
            <p:nvSpPr>
              <p:cNvPr id="326" name="Google Shape;326;p7"/>
              <p:cNvSpPr/>
              <p:nvPr/>
            </p:nvSpPr>
            <p:spPr>
              <a:xfrm>
                <a:off x="71347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7" name="Google Shape;327;p7"/>
              <p:cNvSpPr/>
              <p:nvPr/>
            </p:nvSpPr>
            <p:spPr>
              <a:xfrm>
                <a:off x="72871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8" name="Google Shape;328;p7"/>
              <p:cNvSpPr/>
              <p:nvPr/>
            </p:nvSpPr>
            <p:spPr>
              <a:xfrm>
                <a:off x="74395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" name="Google Shape;329;p7"/>
              <p:cNvSpPr/>
              <p:nvPr/>
            </p:nvSpPr>
            <p:spPr>
              <a:xfrm>
                <a:off x="71347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" name="Google Shape;330;p7"/>
              <p:cNvSpPr/>
              <p:nvPr/>
            </p:nvSpPr>
            <p:spPr>
              <a:xfrm>
                <a:off x="72871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1" name="Google Shape;331;p7"/>
              <p:cNvSpPr/>
              <p:nvPr/>
            </p:nvSpPr>
            <p:spPr>
              <a:xfrm>
                <a:off x="74395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2" name="Google Shape;332;p7"/>
              <p:cNvSpPr/>
              <p:nvPr/>
            </p:nvSpPr>
            <p:spPr>
              <a:xfrm>
                <a:off x="71347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" name="Google Shape;333;p7"/>
              <p:cNvSpPr/>
              <p:nvPr/>
            </p:nvSpPr>
            <p:spPr>
              <a:xfrm>
                <a:off x="72871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" name="Google Shape;334;p7"/>
              <p:cNvSpPr/>
              <p:nvPr/>
            </p:nvSpPr>
            <p:spPr>
              <a:xfrm>
                <a:off x="74395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" name="Google Shape;335;p7"/>
              <p:cNvSpPr/>
              <p:nvPr/>
            </p:nvSpPr>
            <p:spPr>
              <a:xfrm>
                <a:off x="71347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" name="Google Shape;336;p7"/>
              <p:cNvSpPr/>
              <p:nvPr/>
            </p:nvSpPr>
            <p:spPr>
              <a:xfrm>
                <a:off x="72871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7" name="Google Shape;337;p7"/>
              <p:cNvSpPr/>
              <p:nvPr/>
            </p:nvSpPr>
            <p:spPr>
              <a:xfrm>
                <a:off x="74395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8" name="Google Shape;338;p7"/>
              <p:cNvSpPr/>
              <p:nvPr/>
            </p:nvSpPr>
            <p:spPr>
              <a:xfrm>
                <a:off x="75919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9" name="Google Shape;339;p7"/>
              <p:cNvSpPr/>
              <p:nvPr/>
            </p:nvSpPr>
            <p:spPr>
              <a:xfrm>
                <a:off x="75919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0" name="Google Shape;340;p7"/>
              <p:cNvSpPr/>
              <p:nvPr/>
            </p:nvSpPr>
            <p:spPr>
              <a:xfrm>
                <a:off x="75919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1" name="Google Shape;341;p7"/>
              <p:cNvSpPr/>
              <p:nvPr/>
            </p:nvSpPr>
            <p:spPr>
              <a:xfrm>
                <a:off x="7591919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42" name="Google Shape;342;p7"/>
            <p:cNvGrpSpPr/>
            <p:nvPr/>
          </p:nvGrpSpPr>
          <p:grpSpPr>
            <a:xfrm>
              <a:off x="8832384" y="670955"/>
              <a:ext cx="311815" cy="653721"/>
              <a:chOff x="5385375" y="498300"/>
              <a:chExt cx="802200" cy="556500"/>
            </a:xfrm>
          </p:grpSpPr>
          <p:sp>
            <p:nvSpPr>
              <p:cNvPr id="343" name="Google Shape;343;p7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4" name="Google Shape;344;p7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5" name="Google Shape;345;p7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rgbClr val="FC53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346" name="Google Shape;346;p7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347" name="Google Shape;347;p7"/>
          <p:cNvSpPr txBox="1"/>
          <p:nvPr>
            <p:ph idx="1" type="body"/>
          </p:nvPr>
        </p:nvSpPr>
        <p:spPr>
          <a:xfrm>
            <a:off x="1172650" y="1599700"/>
            <a:ext cx="3447300" cy="2890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9pPr>
          </a:lstStyle>
          <a:p/>
        </p:txBody>
      </p:sp>
      <p:sp>
        <p:nvSpPr>
          <p:cNvPr id="348" name="Google Shape;348;p7"/>
          <p:cNvSpPr txBox="1"/>
          <p:nvPr>
            <p:ph idx="2" type="body"/>
          </p:nvPr>
        </p:nvSpPr>
        <p:spPr>
          <a:xfrm>
            <a:off x="5056888" y="1599700"/>
            <a:ext cx="3447300" cy="2890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" name="Google Shape;350;p8"/>
          <p:cNvGrpSpPr/>
          <p:nvPr/>
        </p:nvGrpSpPr>
        <p:grpSpPr>
          <a:xfrm>
            <a:off x="-207" y="0"/>
            <a:ext cx="9158157" cy="5149835"/>
            <a:chOff x="-207" y="0"/>
            <a:chExt cx="9158157" cy="5149835"/>
          </a:xfrm>
        </p:grpSpPr>
        <p:sp>
          <p:nvSpPr>
            <p:cNvPr id="351" name="Google Shape;351;p8"/>
            <p:cNvSpPr/>
            <p:nvPr/>
          </p:nvSpPr>
          <p:spPr>
            <a:xfrm>
              <a:off x="8504250" y="4489800"/>
              <a:ext cx="653700" cy="653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8"/>
            <p:cNvSpPr/>
            <p:nvPr/>
          </p:nvSpPr>
          <p:spPr>
            <a:xfrm>
              <a:off x="0" y="0"/>
              <a:ext cx="653700" cy="514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8"/>
            <p:cNvSpPr/>
            <p:nvPr/>
          </p:nvSpPr>
          <p:spPr>
            <a:xfrm>
              <a:off x="322375" y="664300"/>
              <a:ext cx="8181900" cy="653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54" name="Google Shape;354;p8"/>
            <p:cNvGrpSpPr/>
            <p:nvPr/>
          </p:nvGrpSpPr>
          <p:grpSpPr>
            <a:xfrm>
              <a:off x="-207" y="664293"/>
              <a:ext cx="155867" cy="653721"/>
              <a:chOff x="5385375" y="498300"/>
              <a:chExt cx="802200" cy="556500"/>
            </a:xfrm>
          </p:grpSpPr>
          <p:sp>
            <p:nvSpPr>
              <p:cNvPr id="355" name="Google Shape;355;p8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6" name="Google Shape;356;p8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7" name="Google Shape;357;p8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58" name="Google Shape;358;p8"/>
            <p:cNvGrpSpPr/>
            <p:nvPr/>
          </p:nvGrpSpPr>
          <p:grpSpPr>
            <a:xfrm>
              <a:off x="322384" y="4483463"/>
              <a:ext cx="666347" cy="666373"/>
              <a:chOff x="7134700" y="414375"/>
              <a:chExt cx="501919" cy="501900"/>
            </a:xfrm>
          </p:grpSpPr>
          <p:sp>
            <p:nvSpPr>
              <p:cNvPr id="359" name="Google Shape;359;p8"/>
              <p:cNvSpPr/>
              <p:nvPr/>
            </p:nvSpPr>
            <p:spPr>
              <a:xfrm>
                <a:off x="71347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0" name="Google Shape;360;p8"/>
              <p:cNvSpPr/>
              <p:nvPr/>
            </p:nvSpPr>
            <p:spPr>
              <a:xfrm>
                <a:off x="72871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1" name="Google Shape;361;p8"/>
              <p:cNvSpPr/>
              <p:nvPr/>
            </p:nvSpPr>
            <p:spPr>
              <a:xfrm>
                <a:off x="74395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2" name="Google Shape;362;p8"/>
              <p:cNvSpPr/>
              <p:nvPr/>
            </p:nvSpPr>
            <p:spPr>
              <a:xfrm>
                <a:off x="71347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3" name="Google Shape;363;p8"/>
              <p:cNvSpPr/>
              <p:nvPr/>
            </p:nvSpPr>
            <p:spPr>
              <a:xfrm>
                <a:off x="72871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4" name="Google Shape;364;p8"/>
              <p:cNvSpPr/>
              <p:nvPr/>
            </p:nvSpPr>
            <p:spPr>
              <a:xfrm>
                <a:off x="74395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5" name="Google Shape;365;p8"/>
              <p:cNvSpPr/>
              <p:nvPr/>
            </p:nvSpPr>
            <p:spPr>
              <a:xfrm>
                <a:off x="71347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6" name="Google Shape;366;p8"/>
              <p:cNvSpPr/>
              <p:nvPr/>
            </p:nvSpPr>
            <p:spPr>
              <a:xfrm>
                <a:off x="72871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7" name="Google Shape;367;p8"/>
              <p:cNvSpPr/>
              <p:nvPr/>
            </p:nvSpPr>
            <p:spPr>
              <a:xfrm>
                <a:off x="74395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8" name="Google Shape;368;p8"/>
              <p:cNvSpPr/>
              <p:nvPr/>
            </p:nvSpPr>
            <p:spPr>
              <a:xfrm>
                <a:off x="71347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9" name="Google Shape;369;p8"/>
              <p:cNvSpPr/>
              <p:nvPr/>
            </p:nvSpPr>
            <p:spPr>
              <a:xfrm>
                <a:off x="72871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0" name="Google Shape;370;p8"/>
              <p:cNvSpPr/>
              <p:nvPr/>
            </p:nvSpPr>
            <p:spPr>
              <a:xfrm>
                <a:off x="74395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1" name="Google Shape;371;p8"/>
              <p:cNvSpPr/>
              <p:nvPr/>
            </p:nvSpPr>
            <p:spPr>
              <a:xfrm>
                <a:off x="75919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2" name="Google Shape;372;p8"/>
              <p:cNvSpPr/>
              <p:nvPr/>
            </p:nvSpPr>
            <p:spPr>
              <a:xfrm>
                <a:off x="75919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3" name="Google Shape;373;p8"/>
              <p:cNvSpPr/>
              <p:nvPr/>
            </p:nvSpPr>
            <p:spPr>
              <a:xfrm>
                <a:off x="75919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4" name="Google Shape;374;p8"/>
              <p:cNvSpPr/>
              <p:nvPr/>
            </p:nvSpPr>
            <p:spPr>
              <a:xfrm>
                <a:off x="7591919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75" name="Google Shape;375;p8"/>
            <p:cNvGrpSpPr/>
            <p:nvPr/>
          </p:nvGrpSpPr>
          <p:grpSpPr>
            <a:xfrm>
              <a:off x="8832384" y="670955"/>
              <a:ext cx="311815" cy="653721"/>
              <a:chOff x="5385375" y="498300"/>
              <a:chExt cx="802200" cy="556500"/>
            </a:xfrm>
          </p:grpSpPr>
          <p:sp>
            <p:nvSpPr>
              <p:cNvPr id="376" name="Google Shape;376;p8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7" name="Google Shape;377;p8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8" name="Google Shape;378;p8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379" name="Google Shape;379;p8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380" name="Google Shape;380;p8"/>
          <p:cNvSpPr txBox="1"/>
          <p:nvPr>
            <p:ph idx="1" type="body"/>
          </p:nvPr>
        </p:nvSpPr>
        <p:spPr>
          <a:xfrm>
            <a:off x="1165875" y="1599700"/>
            <a:ext cx="2257200" cy="2890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9pPr>
          </a:lstStyle>
          <a:p/>
        </p:txBody>
      </p:sp>
      <p:sp>
        <p:nvSpPr>
          <p:cNvPr id="381" name="Google Shape;381;p8"/>
          <p:cNvSpPr txBox="1"/>
          <p:nvPr>
            <p:ph idx="2" type="body"/>
          </p:nvPr>
        </p:nvSpPr>
        <p:spPr>
          <a:xfrm>
            <a:off x="3706438" y="1599700"/>
            <a:ext cx="2257200" cy="2890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9pPr>
          </a:lstStyle>
          <a:p/>
        </p:txBody>
      </p:sp>
      <p:sp>
        <p:nvSpPr>
          <p:cNvPr id="382" name="Google Shape;382;p8"/>
          <p:cNvSpPr txBox="1"/>
          <p:nvPr>
            <p:ph idx="3" type="body"/>
          </p:nvPr>
        </p:nvSpPr>
        <p:spPr>
          <a:xfrm>
            <a:off x="6247001" y="1599700"/>
            <a:ext cx="2257200" cy="2890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9pPr>
          </a:lstStyle>
          <a:p/>
        </p:txBody>
      </p:sp>
      <p:sp>
        <p:nvSpPr>
          <p:cNvPr id="383" name="Google Shape;383;p8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9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grpSp>
        <p:nvGrpSpPr>
          <p:cNvPr id="386" name="Google Shape;386;p9"/>
          <p:cNvGrpSpPr/>
          <p:nvPr/>
        </p:nvGrpSpPr>
        <p:grpSpPr>
          <a:xfrm>
            <a:off x="-207" y="0"/>
            <a:ext cx="9144406" cy="5149835"/>
            <a:chOff x="-207" y="0"/>
            <a:chExt cx="9144406" cy="5149835"/>
          </a:xfrm>
        </p:grpSpPr>
        <p:sp>
          <p:nvSpPr>
            <p:cNvPr id="387" name="Google Shape;387;p9"/>
            <p:cNvSpPr/>
            <p:nvPr/>
          </p:nvSpPr>
          <p:spPr>
            <a:xfrm>
              <a:off x="0" y="0"/>
              <a:ext cx="653700" cy="51435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9"/>
            <p:cNvSpPr/>
            <p:nvPr/>
          </p:nvSpPr>
          <p:spPr>
            <a:xfrm>
              <a:off x="322375" y="664300"/>
              <a:ext cx="8181900" cy="653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89" name="Google Shape;389;p9"/>
            <p:cNvGrpSpPr/>
            <p:nvPr/>
          </p:nvGrpSpPr>
          <p:grpSpPr>
            <a:xfrm>
              <a:off x="-207" y="664293"/>
              <a:ext cx="155867" cy="653721"/>
              <a:chOff x="5385375" y="498300"/>
              <a:chExt cx="802200" cy="556500"/>
            </a:xfrm>
          </p:grpSpPr>
          <p:sp>
            <p:nvSpPr>
              <p:cNvPr id="390" name="Google Shape;390;p9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1" name="Google Shape;391;p9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2" name="Google Shape;392;p9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93" name="Google Shape;393;p9"/>
            <p:cNvGrpSpPr/>
            <p:nvPr/>
          </p:nvGrpSpPr>
          <p:grpSpPr>
            <a:xfrm>
              <a:off x="322384" y="4483463"/>
              <a:ext cx="666347" cy="666373"/>
              <a:chOff x="7134700" y="414375"/>
              <a:chExt cx="501919" cy="501900"/>
            </a:xfrm>
          </p:grpSpPr>
          <p:sp>
            <p:nvSpPr>
              <p:cNvPr id="394" name="Google Shape;394;p9"/>
              <p:cNvSpPr/>
              <p:nvPr/>
            </p:nvSpPr>
            <p:spPr>
              <a:xfrm>
                <a:off x="71347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5" name="Google Shape;395;p9"/>
              <p:cNvSpPr/>
              <p:nvPr/>
            </p:nvSpPr>
            <p:spPr>
              <a:xfrm>
                <a:off x="72871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6" name="Google Shape;396;p9"/>
              <p:cNvSpPr/>
              <p:nvPr/>
            </p:nvSpPr>
            <p:spPr>
              <a:xfrm>
                <a:off x="74395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7" name="Google Shape;397;p9"/>
              <p:cNvSpPr/>
              <p:nvPr/>
            </p:nvSpPr>
            <p:spPr>
              <a:xfrm>
                <a:off x="71347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8" name="Google Shape;398;p9"/>
              <p:cNvSpPr/>
              <p:nvPr/>
            </p:nvSpPr>
            <p:spPr>
              <a:xfrm>
                <a:off x="72871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9" name="Google Shape;399;p9"/>
              <p:cNvSpPr/>
              <p:nvPr/>
            </p:nvSpPr>
            <p:spPr>
              <a:xfrm>
                <a:off x="74395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0" name="Google Shape;400;p9"/>
              <p:cNvSpPr/>
              <p:nvPr/>
            </p:nvSpPr>
            <p:spPr>
              <a:xfrm>
                <a:off x="71347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1" name="Google Shape;401;p9"/>
              <p:cNvSpPr/>
              <p:nvPr/>
            </p:nvSpPr>
            <p:spPr>
              <a:xfrm>
                <a:off x="72871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2" name="Google Shape;402;p9"/>
              <p:cNvSpPr/>
              <p:nvPr/>
            </p:nvSpPr>
            <p:spPr>
              <a:xfrm>
                <a:off x="74395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3" name="Google Shape;403;p9"/>
              <p:cNvSpPr/>
              <p:nvPr/>
            </p:nvSpPr>
            <p:spPr>
              <a:xfrm>
                <a:off x="71347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4" name="Google Shape;404;p9"/>
              <p:cNvSpPr/>
              <p:nvPr/>
            </p:nvSpPr>
            <p:spPr>
              <a:xfrm>
                <a:off x="72871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5" name="Google Shape;405;p9"/>
              <p:cNvSpPr/>
              <p:nvPr/>
            </p:nvSpPr>
            <p:spPr>
              <a:xfrm>
                <a:off x="7439500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6" name="Google Shape;406;p9"/>
              <p:cNvSpPr/>
              <p:nvPr/>
            </p:nvSpPr>
            <p:spPr>
              <a:xfrm>
                <a:off x="7591900" y="4143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7" name="Google Shape;407;p9"/>
              <p:cNvSpPr/>
              <p:nvPr/>
            </p:nvSpPr>
            <p:spPr>
              <a:xfrm>
                <a:off x="7591900" y="5667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8" name="Google Shape;408;p9"/>
              <p:cNvSpPr/>
              <p:nvPr/>
            </p:nvSpPr>
            <p:spPr>
              <a:xfrm>
                <a:off x="7591900" y="7191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9" name="Google Shape;409;p9"/>
              <p:cNvSpPr/>
              <p:nvPr/>
            </p:nvSpPr>
            <p:spPr>
              <a:xfrm>
                <a:off x="7591919" y="871575"/>
                <a:ext cx="44700" cy="447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10" name="Google Shape;410;p9"/>
            <p:cNvGrpSpPr/>
            <p:nvPr/>
          </p:nvGrpSpPr>
          <p:grpSpPr>
            <a:xfrm>
              <a:off x="8832384" y="670955"/>
              <a:ext cx="311815" cy="653721"/>
              <a:chOff x="5385375" y="498300"/>
              <a:chExt cx="802200" cy="556500"/>
            </a:xfrm>
          </p:grpSpPr>
          <p:sp>
            <p:nvSpPr>
              <p:cNvPr id="411" name="Google Shape;411;p9"/>
              <p:cNvSpPr/>
              <p:nvPr/>
            </p:nvSpPr>
            <p:spPr>
              <a:xfrm>
                <a:off x="5385375" y="4983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2" name="Google Shape;412;p9"/>
              <p:cNvSpPr/>
              <p:nvPr/>
            </p:nvSpPr>
            <p:spPr>
              <a:xfrm>
                <a:off x="5385375" y="7269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3" name="Google Shape;413;p9"/>
              <p:cNvSpPr/>
              <p:nvPr/>
            </p:nvSpPr>
            <p:spPr>
              <a:xfrm>
                <a:off x="5385375" y="955500"/>
                <a:ext cx="802200" cy="993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10"/>
          <p:cNvSpPr/>
          <p:nvPr/>
        </p:nvSpPr>
        <p:spPr>
          <a:xfrm>
            <a:off x="0" y="0"/>
            <a:ext cx="6537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10"/>
          <p:cNvSpPr/>
          <p:nvPr/>
        </p:nvSpPr>
        <p:spPr>
          <a:xfrm>
            <a:off x="322375" y="4489799"/>
            <a:ext cx="7524000" cy="331200"/>
          </a:xfrm>
          <a:prstGeom prst="rect">
            <a:avLst/>
          </a:prstGeom>
          <a:solidFill>
            <a:srgbClr val="FC534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17" name="Google Shape;417;p10"/>
          <p:cNvGrpSpPr/>
          <p:nvPr/>
        </p:nvGrpSpPr>
        <p:grpSpPr>
          <a:xfrm>
            <a:off x="-207" y="664293"/>
            <a:ext cx="155867" cy="653721"/>
            <a:chOff x="5385375" y="498300"/>
            <a:chExt cx="802200" cy="556500"/>
          </a:xfrm>
        </p:grpSpPr>
        <p:sp>
          <p:nvSpPr>
            <p:cNvPr id="418" name="Google Shape;418;p10"/>
            <p:cNvSpPr/>
            <p:nvPr/>
          </p:nvSpPr>
          <p:spPr>
            <a:xfrm>
              <a:off x="5385375" y="498300"/>
              <a:ext cx="802200" cy="993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" name="Google Shape;419;p10"/>
            <p:cNvSpPr/>
            <p:nvPr/>
          </p:nvSpPr>
          <p:spPr>
            <a:xfrm>
              <a:off x="5385375" y="726900"/>
              <a:ext cx="802200" cy="993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" name="Google Shape;420;p10"/>
            <p:cNvSpPr/>
            <p:nvPr/>
          </p:nvSpPr>
          <p:spPr>
            <a:xfrm>
              <a:off x="5385375" y="955500"/>
              <a:ext cx="802200" cy="99300"/>
            </a:xfrm>
            <a:prstGeom prst="rect">
              <a:avLst/>
            </a:prstGeom>
            <a:solidFill>
              <a:srgbClr val="FFA6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1" name="Google Shape;421;p10"/>
          <p:cNvGrpSpPr/>
          <p:nvPr/>
        </p:nvGrpSpPr>
        <p:grpSpPr>
          <a:xfrm>
            <a:off x="322384" y="657975"/>
            <a:ext cx="666347" cy="666373"/>
            <a:chOff x="7134700" y="414375"/>
            <a:chExt cx="501919" cy="501900"/>
          </a:xfrm>
        </p:grpSpPr>
        <p:sp>
          <p:nvSpPr>
            <p:cNvPr id="422" name="Google Shape;422;p10"/>
            <p:cNvSpPr/>
            <p:nvPr/>
          </p:nvSpPr>
          <p:spPr>
            <a:xfrm>
              <a:off x="7134700" y="414375"/>
              <a:ext cx="44700" cy="44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" name="Google Shape;423;p10"/>
            <p:cNvSpPr/>
            <p:nvPr/>
          </p:nvSpPr>
          <p:spPr>
            <a:xfrm>
              <a:off x="7287100" y="414375"/>
              <a:ext cx="44700" cy="44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" name="Google Shape;424;p10"/>
            <p:cNvSpPr/>
            <p:nvPr/>
          </p:nvSpPr>
          <p:spPr>
            <a:xfrm>
              <a:off x="7439500" y="414375"/>
              <a:ext cx="44700" cy="44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10"/>
            <p:cNvSpPr/>
            <p:nvPr/>
          </p:nvSpPr>
          <p:spPr>
            <a:xfrm>
              <a:off x="7134700" y="566775"/>
              <a:ext cx="44700" cy="44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10"/>
            <p:cNvSpPr/>
            <p:nvPr/>
          </p:nvSpPr>
          <p:spPr>
            <a:xfrm>
              <a:off x="7287100" y="566775"/>
              <a:ext cx="44700" cy="44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10"/>
            <p:cNvSpPr/>
            <p:nvPr/>
          </p:nvSpPr>
          <p:spPr>
            <a:xfrm>
              <a:off x="7439500" y="566775"/>
              <a:ext cx="44700" cy="44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10"/>
            <p:cNvSpPr/>
            <p:nvPr/>
          </p:nvSpPr>
          <p:spPr>
            <a:xfrm>
              <a:off x="7134700" y="719175"/>
              <a:ext cx="44700" cy="44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10"/>
            <p:cNvSpPr/>
            <p:nvPr/>
          </p:nvSpPr>
          <p:spPr>
            <a:xfrm>
              <a:off x="7287100" y="719175"/>
              <a:ext cx="44700" cy="44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10"/>
            <p:cNvSpPr/>
            <p:nvPr/>
          </p:nvSpPr>
          <p:spPr>
            <a:xfrm>
              <a:off x="7439500" y="719175"/>
              <a:ext cx="44700" cy="44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10"/>
            <p:cNvSpPr/>
            <p:nvPr/>
          </p:nvSpPr>
          <p:spPr>
            <a:xfrm>
              <a:off x="7134700" y="871575"/>
              <a:ext cx="44700" cy="44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10"/>
            <p:cNvSpPr/>
            <p:nvPr/>
          </p:nvSpPr>
          <p:spPr>
            <a:xfrm>
              <a:off x="7287100" y="871575"/>
              <a:ext cx="44700" cy="44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10"/>
            <p:cNvSpPr/>
            <p:nvPr/>
          </p:nvSpPr>
          <p:spPr>
            <a:xfrm>
              <a:off x="7439500" y="871575"/>
              <a:ext cx="44700" cy="44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10"/>
            <p:cNvSpPr/>
            <p:nvPr/>
          </p:nvSpPr>
          <p:spPr>
            <a:xfrm>
              <a:off x="7591900" y="414375"/>
              <a:ext cx="44700" cy="44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10"/>
            <p:cNvSpPr/>
            <p:nvPr/>
          </p:nvSpPr>
          <p:spPr>
            <a:xfrm>
              <a:off x="7591900" y="566775"/>
              <a:ext cx="44700" cy="44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" name="Google Shape;436;p10"/>
            <p:cNvSpPr/>
            <p:nvPr/>
          </p:nvSpPr>
          <p:spPr>
            <a:xfrm>
              <a:off x="7591900" y="719175"/>
              <a:ext cx="44700" cy="44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10"/>
            <p:cNvSpPr/>
            <p:nvPr/>
          </p:nvSpPr>
          <p:spPr>
            <a:xfrm>
              <a:off x="7591919" y="871575"/>
              <a:ext cx="44700" cy="44700"/>
            </a:xfrm>
            <a:prstGeom prst="rect">
              <a:avLst/>
            </a:prstGeom>
            <a:solidFill>
              <a:srgbClr val="FC534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8" name="Google Shape;438;p10"/>
          <p:cNvGrpSpPr/>
          <p:nvPr/>
        </p:nvGrpSpPr>
        <p:grpSpPr>
          <a:xfrm>
            <a:off x="8832384" y="670955"/>
            <a:ext cx="311815" cy="653721"/>
            <a:chOff x="5385375" y="498300"/>
            <a:chExt cx="802200" cy="556500"/>
          </a:xfrm>
        </p:grpSpPr>
        <p:sp>
          <p:nvSpPr>
            <p:cNvPr id="439" name="Google Shape;439;p10"/>
            <p:cNvSpPr/>
            <p:nvPr/>
          </p:nvSpPr>
          <p:spPr>
            <a:xfrm>
              <a:off x="5385375" y="498300"/>
              <a:ext cx="802200" cy="99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" name="Google Shape;440;p10"/>
            <p:cNvSpPr/>
            <p:nvPr/>
          </p:nvSpPr>
          <p:spPr>
            <a:xfrm>
              <a:off x="5385375" y="726900"/>
              <a:ext cx="802200" cy="99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" name="Google Shape;441;p10"/>
            <p:cNvSpPr/>
            <p:nvPr/>
          </p:nvSpPr>
          <p:spPr>
            <a:xfrm>
              <a:off x="5385375" y="955500"/>
              <a:ext cx="802200" cy="99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42" name="Google Shape;442;p10"/>
          <p:cNvSpPr txBox="1"/>
          <p:nvPr>
            <p:ph idx="1" type="body"/>
          </p:nvPr>
        </p:nvSpPr>
        <p:spPr>
          <a:xfrm>
            <a:off x="650725" y="4489800"/>
            <a:ext cx="7195800" cy="3312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400"/>
            </a:lvl1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Barlow SemiBold"/>
              <a:buNone/>
              <a:defRPr sz="2600">
                <a:solidFill>
                  <a:schemeClr val="lt1"/>
                </a:solidFill>
                <a:latin typeface="Barlow SemiBold"/>
                <a:ea typeface="Barlow SemiBold"/>
                <a:cs typeface="Barlow SemiBold"/>
                <a:sym typeface="Barlow SemiBo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314800" y="1599700"/>
            <a:ext cx="7189500" cy="28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810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Barlow Light"/>
              <a:buChar char="▪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indent="-3810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Barlow Light"/>
              <a:buChar char="▫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indent="-3810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indent="-3810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indent="-3810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indent="-3810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indent="-3810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indent="-3810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indent="-3810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▫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lvl="1" rtl="0" algn="ctr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lvl="2" rtl="0" algn="ctr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lvl="3" rtl="0" algn="ctr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lvl="4" rtl="0" algn="ctr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lvl="5" rtl="0" algn="ctr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lvl="6" rtl="0" algn="ctr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lvl="7" rtl="0" algn="ctr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lvl="8" rtl="0" algn="ctr">
              <a:buNone/>
              <a:defRPr sz="1300">
                <a:solidFill>
                  <a:schemeClr val="accent1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4" name="Google Shape;504;p13"/>
          <p:cNvPicPr preferRelativeResize="0"/>
          <p:nvPr/>
        </p:nvPicPr>
        <p:blipFill rotWithShape="1">
          <a:blip r:embed="rId3">
            <a:alphaModFix/>
          </a:blip>
          <a:srcRect b="4110" l="0" r="0" t="-4110"/>
          <a:stretch/>
        </p:blipFill>
        <p:spPr>
          <a:xfrm>
            <a:off x="338525" y="1790926"/>
            <a:ext cx="3253475" cy="1561650"/>
          </a:xfrm>
          <a:prstGeom prst="rect">
            <a:avLst/>
          </a:prstGeom>
          <a:noFill/>
          <a:ln>
            <a:noFill/>
          </a:ln>
        </p:spPr>
      </p:pic>
      <p:sp>
        <p:nvSpPr>
          <p:cNvPr id="505" name="Google Shape;505;p13"/>
          <p:cNvSpPr txBox="1"/>
          <p:nvPr/>
        </p:nvSpPr>
        <p:spPr>
          <a:xfrm>
            <a:off x="3488550" y="2303775"/>
            <a:ext cx="2623500" cy="8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A wearable medical assistant</a:t>
            </a:r>
            <a:endParaRPr sz="2400">
              <a:solidFill>
                <a:schemeClr val="lt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22"/>
          <p:cNvSpPr txBox="1"/>
          <p:nvPr>
            <p:ph idx="4294967295" type="ctrTitle"/>
          </p:nvPr>
        </p:nvSpPr>
        <p:spPr>
          <a:xfrm>
            <a:off x="1255900" y="1531950"/>
            <a:ext cx="3788400" cy="11598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C534E"/>
                </a:solidFill>
                <a:latin typeface="PT Sans"/>
                <a:ea typeface="PT Sans"/>
                <a:cs typeface="PT Sans"/>
                <a:sym typeface="PT Sans"/>
              </a:rPr>
              <a:t>Information Storing and Alerts</a:t>
            </a:r>
            <a:endParaRPr sz="3600">
              <a:solidFill>
                <a:srgbClr val="FC534E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63" name="Google Shape;563;p22"/>
          <p:cNvSpPr txBox="1"/>
          <p:nvPr>
            <p:ph idx="4294967295" type="subTitle"/>
          </p:nvPr>
        </p:nvSpPr>
        <p:spPr>
          <a:xfrm>
            <a:off x="1255900" y="2750552"/>
            <a:ext cx="3788400" cy="784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Liv stores pertinent medical information of the user in a unique user profile and sends it via SMS.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64" name="Google Shape;564;p22"/>
          <p:cNvSpPr/>
          <p:nvPr/>
        </p:nvSpPr>
        <p:spPr>
          <a:xfrm>
            <a:off x="7905093" y="3498486"/>
            <a:ext cx="312610" cy="298491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22"/>
          <p:cNvSpPr/>
          <p:nvPr/>
        </p:nvSpPr>
        <p:spPr>
          <a:xfrm rot="2466730">
            <a:off x="5564068" y="1886788"/>
            <a:ext cx="434316" cy="414699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22"/>
          <p:cNvSpPr/>
          <p:nvPr/>
        </p:nvSpPr>
        <p:spPr>
          <a:xfrm rot="-1609361">
            <a:off x="5776095" y="2422538"/>
            <a:ext cx="312542" cy="298425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22"/>
          <p:cNvSpPr/>
          <p:nvPr/>
        </p:nvSpPr>
        <p:spPr>
          <a:xfrm rot="2926229">
            <a:off x="8094370" y="2384149"/>
            <a:ext cx="234084" cy="223511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22"/>
          <p:cNvSpPr/>
          <p:nvPr/>
        </p:nvSpPr>
        <p:spPr>
          <a:xfrm rot="-1609084">
            <a:off x="7120324" y="886921"/>
            <a:ext cx="210884" cy="201359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22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70" name="Google Shape;57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62950" y="1716586"/>
            <a:ext cx="2063278" cy="20632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23"/>
          <p:cNvSpPr txBox="1"/>
          <p:nvPr>
            <p:ph idx="4294967295" type="ctrTitle"/>
          </p:nvPr>
        </p:nvSpPr>
        <p:spPr>
          <a:xfrm>
            <a:off x="1255900" y="1531950"/>
            <a:ext cx="3788400" cy="11598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C534E"/>
                </a:solidFill>
                <a:latin typeface="PT Sans"/>
                <a:ea typeface="PT Sans"/>
                <a:cs typeface="PT Sans"/>
                <a:sym typeface="PT Sans"/>
              </a:rPr>
              <a:t>GPS Tracking</a:t>
            </a:r>
            <a:endParaRPr sz="4800">
              <a:solidFill>
                <a:srgbClr val="FC534E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76" name="Google Shape;576;p23"/>
          <p:cNvSpPr txBox="1"/>
          <p:nvPr>
            <p:ph idx="4294967295" type="subTitle"/>
          </p:nvPr>
        </p:nvSpPr>
        <p:spPr>
          <a:xfrm>
            <a:off x="1255900" y="2750552"/>
            <a:ext cx="3788400" cy="784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Liv is able to track the wearer in real time and send the location when necessary.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77" name="Google Shape;577;p23"/>
          <p:cNvSpPr/>
          <p:nvPr/>
        </p:nvSpPr>
        <p:spPr>
          <a:xfrm>
            <a:off x="7905093" y="3498486"/>
            <a:ext cx="312610" cy="298491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23"/>
          <p:cNvSpPr/>
          <p:nvPr/>
        </p:nvSpPr>
        <p:spPr>
          <a:xfrm rot="2466730">
            <a:off x="5564068" y="1886788"/>
            <a:ext cx="434316" cy="414699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23"/>
          <p:cNvSpPr/>
          <p:nvPr/>
        </p:nvSpPr>
        <p:spPr>
          <a:xfrm rot="-1609361">
            <a:off x="5776095" y="2422538"/>
            <a:ext cx="312542" cy="298425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p23"/>
          <p:cNvSpPr/>
          <p:nvPr/>
        </p:nvSpPr>
        <p:spPr>
          <a:xfrm rot="2926229">
            <a:off x="8094370" y="2384149"/>
            <a:ext cx="234084" cy="223511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23"/>
          <p:cNvSpPr/>
          <p:nvPr/>
        </p:nvSpPr>
        <p:spPr>
          <a:xfrm rot="-1609084">
            <a:off x="7120324" y="886921"/>
            <a:ext cx="210884" cy="201359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23"/>
          <p:cNvSpPr txBox="1"/>
          <p:nvPr>
            <p:ph idx="12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83" name="Google Shape;58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68525" y="1926423"/>
            <a:ext cx="1794344" cy="1794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7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24"/>
          <p:cNvSpPr txBox="1"/>
          <p:nvPr>
            <p:ph type="ctrTitle"/>
          </p:nvPr>
        </p:nvSpPr>
        <p:spPr>
          <a:xfrm>
            <a:off x="575200" y="2135400"/>
            <a:ext cx="5497200" cy="8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Website</a:t>
            </a:r>
            <a:endParaRPr sz="4800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2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25"/>
          <p:cNvSpPr txBox="1"/>
          <p:nvPr>
            <p:ph type="ctrTitle"/>
          </p:nvPr>
        </p:nvSpPr>
        <p:spPr>
          <a:xfrm>
            <a:off x="575200" y="2135400"/>
            <a:ext cx="5497200" cy="8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Demo</a:t>
            </a:r>
            <a:endParaRPr sz="4800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4"/>
          <p:cNvSpPr txBox="1"/>
          <p:nvPr>
            <p:ph idx="4294967295" type="ctrTitle"/>
          </p:nvPr>
        </p:nvSpPr>
        <p:spPr>
          <a:xfrm>
            <a:off x="4201550" y="1202463"/>
            <a:ext cx="4288800" cy="8325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FC534E"/>
                </a:solidFill>
                <a:latin typeface="PT Sans"/>
                <a:ea typeface="PT Sans"/>
                <a:cs typeface="PT Sans"/>
                <a:sym typeface="PT Sans"/>
              </a:rPr>
              <a:t>Hello!</a:t>
            </a:r>
            <a:endParaRPr sz="6000">
              <a:solidFill>
                <a:srgbClr val="FC534E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11" name="Google Shape;511;p14"/>
          <p:cNvSpPr txBox="1"/>
          <p:nvPr>
            <p:ph idx="4294967295" type="subTitle"/>
          </p:nvPr>
        </p:nvSpPr>
        <p:spPr>
          <a:xfrm>
            <a:off x="4201550" y="2063638"/>
            <a:ext cx="4288800" cy="1877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highlight>
                  <a:srgbClr val="FC534E"/>
                </a:highlight>
                <a:latin typeface="PT Sans"/>
                <a:ea typeface="PT Sans"/>
                <a:cs typeface="PT Sans"/>
                <a:sym typeface="PT Sans"/>
              </a:rPr>
              <a:t>I ‘m liv,</a:t>
            </a:r>
            <a:r>
              <a:rPr lang="en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I am here to help you during a medical emergency.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12" name="Google Shape;512;p14"/>
          <p:cNvSpPr txBox="1"/>
          <p:nvPr>
            <p:ph idx="4294967295" type="sldNum"/>
          </p:nvPr>
        </p:nvSpPr>
        <p:spPr>
          <a:xfrm>
            <a:off x="8490504" y="4489800"/>
            <a:ext cx="6537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A698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>
              <a:solidFill>
                <a:srgbClr val="FFA698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13" name="Google Shape;51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3900" y="1052050"/>
            <a:ext cx="2846674" cy="2846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7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15"/>
          <p:cNvSpPr txBox="1"/>
          <p:nvPr>
            <p:ph type="ctrTitle"/>
          </p:nvPr>
        </p:nvSpPr>
        <p:spPr>
          <a:xfrm>
            <a:off x="575200" y="2135400"/>
            <a:ext cx="5497200" cy="8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Why liv?</a:t>
            </a:r>
            <a:endParaRPr sz="4800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16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Why?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24" name="Google Shape;524;p16"/>
          <p:cNvSpPr txBox="1"/>
          <p:nvPr>
            <p:ph idx="1" type="body"/>
          </p:nvPr>
        </p:nvSpPr>
        <p:spPr>
          <a:xfrm>
            <a:off x="1199775" y="1599700"/>
            <a:ext cx="6650700" cy="288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PT Sans"/>
              <a:buChar char="▪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Currently, the process of seeking emergency care is difficult, especially if the person seeking help is incapacitated or at risk of a medical condition or failure. 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PT Sans"/>
              <a:buChar char="▪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Products like LifeAlert are only directed towards a specific audience and have limited features to actually be successful. </a:t>
            </a:r>
            <a:endParaRPr b="1"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25" name="Google Shape;525;p16"/>
          <p:cNvSpPr txBox="1"/>
          <p:nvPr>
            <p:ph idx="4294967295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17"/>
          <p:cNvSpPr txBox="1"/>
          <p:nvPr>
            <p:ph idx="4294967295" type="subTitle"/>
          </p:nvPr>
        </p:nvSpPr>
        <p:spPr>
          <a:xfrm>
            <a:off x="4201700" y="1330188"/>
            <a:ext cx="4288800" cy="1877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Liv is </a:t>
            </a:r>
            <a:r>
              <a:rPr b="1" lang="en">
                <a:solidFill>
                  <a:srgbClr val="FC534E"/>
                </a:solidFill>
                <a:latin typeface="PT Sans"/>
                <a:ea typeface="PT Sans"/>
                <a:cs typeface="PT Sans"/>
                <a:sym typeface="PT Sans"/>
              </a:rPr>
              <a:t>for anyone who is at risk of a medical emergency.</a:t>
            </a:r>
            <a:r>
              <a:rPr lang="en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This can be an elderly person who has Parkinson’s, and adult with diabetes, or a young child with a serious allergy. 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31" name="Google Shape;531;p17"/>
          <p:cNvSpPr txBox="1"/>
          <p:nvPr>
            <p:ph idx="4294967295" type="sldNum"/>
          </p:nvPr>
        </p:nvSpPr>
        <p:spPr>
          <a:xfrm>
            <a:off x="8490504" y="4489800"/>
            <a:ext cx="6537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A698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>
              <a:solidFill>
                <a:srgbClr val="FFA698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32" name="Google Shape;532;p17"/>
          <p:cNvPicPr preferRelativeResize="0"/>
          <p:nvPr/>
        </p:nvPicPr>
        <p:blipFill rotWithShape="1">
          <a:blip r:embed="rId3">
            <a:alphaModFix/>
          </a:blip>
          <a:srcRect b="0" l="0" r="0" t="13058"/>
          <a:stretch/>
        </p:blipFill>
        <p:spPr>
          <a:xfrm>
            <a:off x="8242025" y="4692150"/>
            <a:ext cx="532075" cy="22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3" name="Google Shape;53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92700" y="1197675"/>
            <a:ext cx="2701299" cy="2748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7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18"/>
          <p:cNvSpPr txBox="1"/>
          <p:nvPr>
            <p:ph type="ctrTitle"/>
          </p:nvPr>
        </p:nvSpPr>
        <p:spPr>
          <a:xfrm>
            <a:off x="575200" y="2135400"/>
            <a:ext cx="5497200" cy="8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How liv works</a:t>
            </a:r>
            <a:endParaRPr sz="4800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9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How liv works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44" name="Google Shape;544;p19"/>
          <p:cNvSpPr txBox="1"/>
          <p:nvPr>
            <p:ph idx="1" type="body"/>
          </p:nvPr>
        </p:nvSpPr>
        <p:spPr>
          <a:xfrm>
            <a:off x="1199775" y="1599700"/>
            <a:ext cx="6650700" cy="288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PT Sans"/>
              <a:buChar char="▪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Wearers create a user profile on the website.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PT Sans"/>
              <a:buChar char="▪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When an emergency occurs, the information of the user in need of help is sent to the nearest hospital which is then passed to the emergency responders. 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PT Sans"/>
              <a:buChar char="▪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A sound emits from the device, and their approved users are alerted by Liv as well.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45" name="Google Shape;545;p19"/>
          <p:cNvSpPr txBox="1"/>
          <p:nvPr>
            <p:ph idx="4294967295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9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20"/>
          <p:cNvSpPr txBox="1"/>
          <p:nvPr>
            <p:ph type="title"/>
          </p:nvPr>
        </p:nvSpPr>
        <p:spPr>
          <a:xfrm>
            <a:off x="661100" y="664300"/>
            <a:ext cx="78432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How liv works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51" name="Google Shape;551;p20"/>
          <p:cNvSpPr txBox="1"/>
          <p:nvPr>
            <p:ph idx="1" type="body"/>
          </p:nvPr>
        </p:nvSpPr>
        <p:spPr>
          <a:xfrm>
            <a:off x="1199775" y="1599700"/>
            <a:ext cx="6650700" cy="288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PT Sans"/>
              <a:buChar char="▪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Liv is able to provide information to emergency responders when the patient is incapacitated and unable to answer questions or provide information. 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PT Sans"/>
              <a:buChar char="▪"/>
            </a:pPr>
            <a:r>
              <a:rPr lang="en">
                <a:latin typeface="PT Sans"/>
                <a:ea typeface="PT Sans"/>
                <a:cs typeface="PT Sans"/>
                <a:sym typeface="PT Sans"/>
              </a:rPr>
              <a:t>Liv minimizes the time it takes to help a patient, saving lives. 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52" name="Google Shape;552;p20"/>
          <p:cNvSpPr txBox="1"/>
          <p:nvPr>
            <p:ph idx="4294967295" type="sldNum"/>
          </p:nvPr>
        </p:nvSpPr>
        <p:spPr>
          <a:xfrm>
            <a:off x="8504254" y="4489800"/>
            <a:ext cx="653700" cy="653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21"/>
          <p:cNvSpPr txBox="1"/>
          <p:nvPr>
            <p:ph type="ctrTitle"/>
          </p:nvPr>
        </p:nvSpPr>
        <p:spPr>
          <a:xfrm>
            <a:off x="575200" y="2135400"/>
            <a:ext cx="5497200" cy="8727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Major Features</a:t>
            </a:r>
            <a:endParaRPr sz="4800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odovico template">
  <a:themeElements>
    <a:clrScheme name="Custom 347">
      <a:dk1>
        <a:srgbClr val="272A36"/>
      </a:dk1>
      <a:lt1>
        <a:srgbClr val="FFFFFF"/>
      </a:lt1>
      <a:dk2>
        <a:srgbClr val="808392"/>
      </a:dk2>
      <a:lt2>
        <a:srgbClr val="E0E0E7"/>
      </a:lt2>
      <a:accent1>
        <a:srgbClr val="FFAD1D"/>
      </a:accent1>
      <a:accent2>
        <a:srgbClr val="EB7700"/>
      </a:accent2>
      <a:accent3>
        <a:srgbClr val="FD7E6B"/>
      </a:accent3>
      <a:accent4>
        <a:srgbClr val="F03131"/>
      </a:accent4>
      <a:accent5>
        <a:srgbClr val="41B5FF"/>
      </a:accent5>
      <a:accent6>
        <a:srgbClr val="1E87CA"/>
      </a:accent6>
      <a:hlink>
        <a:srgbClr val="272A3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